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FF"/>
    <a:srgbClr val="0086CA"/>
    <a:srgbClr val="ADBCDB"/>
    <a:srgbClr val="F0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3885A-6B31-408D-A7C6-FDA79B9CC25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58857-0450-4A5F-A152-E6FED3CFB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5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A758-54EC-4565-94D1-8AA7BB6BE62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1B6-5F33-45D0-AFCD-DD28FAEC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5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A758-54EC-4565-94D1-8AA7BB6BE62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1B6-5F33-45D0-AFCD-DD28FAEC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A758-54EC-4565-94D1-8AA7BB6BE62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1B6-5F33-45D0-AFCD-DD28FAEC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4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A758-54EC-4565-94D1-8AA7BB6BE62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1B6-5F33-45D0-AFCD-DD28FAEC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9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A758-54EC-4565-94D1-8AA7BB6BE62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1B6-5F33-45D0-AFCD-DD28FAEC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9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A758-54EC-4565-94D1-8AA7BB6BE62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1B6-5F33-45D0-AFCD-DD28FAEC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8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A758-54EC-4565-94D1-8AA7BB6BE62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1B6-5F33-45D0-AFCD-DD28FAEC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A758-54EC-4565-94D1-8AA7BB6BE62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1B6-5F33-45D0-AFCD-DD28FAEC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A758-54EC-4565-94D1-8AA7BB6BE62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1B6-5F33-45D0-AFCD-DD28FAEC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3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A758-54EC-4565-94D1-8AA7BB6BE62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1B6-5F33-45D0-AFCD-DD28FAEC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A758-54EC-4565-94D1-8AA7BB6BE62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1B6-5F33-45D0-AFCD-DD28FAEC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8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A758-54EC-4565-94D1-8AA7BB6BE62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141B6-5F33-45D0-AFCD-DD28FAEC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4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2725" y="1029621"/>
            <a:ext cx="4436708" cy="375343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God’s Blessings are Always With You</a:t>
            </a:r>
            <a:endParaRPr lang="en-US" sz="6600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9797" y="5127423"/>
            <a:ext cx="5639636" cy="1655762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bg1"/>
                </a:solidFill>
                <a:cs typeface="Aharoni" panose="02010803020104030203" pitchFamily="2" charset="-79"/>
              </a:rPr>
              <a:t>Click here to enter an event</a:t>
            </a:r>
            <a:endParaRPr lang="en-US" sz="4000" dirty="0" smtClean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r>
              <a:rPr lang="en-US" sz="4000" dirty="0" smtClean="0">
                <a:solidFill>
                  <a:schemeClr val="bg1"/>
                </a:solidFill>
                <a:cs typeface="Aharoni" panose="02010803020104030203" pitchFamily="2" charset="-79"/>
              </a:rPr>
              <a:t>Click here to enter a date</a:t>
            </a:r>
            <a:endParaRPr lang="en-US" sz="4000" dirty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endParaRPr lang="en-US" sz="28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1" y="1323801"/>
            <a:ext cx="4187908" cy="31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ag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ag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ag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ag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ag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EK is now a 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46127" y="4572000"/>
            <a:ext cx="7712075" cy="194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CE000"/>
                </a:solidFill>
                <a:latin typeface="Palatino" panose="02027200000000000000" pitchFamily="18" charset="0"/>
                <a:ea typeface="ＭＳ Ｐゴシック" panose="020B0600070205080204" pitchFamily="34" charset="-128"/>
              </a:rPr>
              <a:t>Copyright © 2013 ECKANKAR. All rights reserved. </a:t>
            </a:r>
            <a:br>
              <a:rPr lang="en-US" altLang="en-US" sz="2000" b="1">
                <a:solidFill>
                  <a:srgbClr val="FCE000"/>
                </a:solidFill>
                <a:latin typeface="Palatino" panose="02027200000000000000" pitchFamily="18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solidFill>
                  <a:srgbClr val="FCE000"/>
                </a:solidFill>
                <a:latin typeface="Palatino" panose="02027200000000000000" pitchFamily="18" charset="0"/>
                <a:ea typeface="ＭＳ Ｐゴシック" panose="020B0600070205080204" pitchFamily="34" charset="-128"/>
              </a:rPr>
              <a:t>The terms ECKANKAR, ECK, EK, MAHANTA, SOUL TRAVEL, and VAIRAGI, among others, are trademarks of ECKANKAR, PO Box 2000, Chanhassen, MN 55317-2000 USA.</a:t>
            </a:r>
          </a:p>
          <a:p>
            <a:pPr algn="ctr"/>
            <a:endParaRPr lang="en-US" altLang="en-US" sz="2000" b="1">
              <a:solidFill>
                <a:srgbClr val="FCE000"/>
              </a:solidFill>
              <a:latin typeface="Palatino" panose="02027200000000000000" pitchFamily="18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000" b="1">
                <a:solidFill>
                  <a:srgbClr val="FCE000"/>
                </a:solidFill>
                <a:latin typeface="Palatino" panose="02027200000000000000" pitchFamily="18" charset="0"/>
                <a:ea typeface="ＭＳ Ｐゴシック" panose="020B0600070205080204" pitchFamily="34" charset="-128"/>
              </a:rPr>
              <a:t>www.Eckankar.org</a:t>
            </a:r>
          </a:p>
        </p:txBody>
      </p:sp>
    </p:spTree>
    <p:extLst>
      <p:ext uri="{BB962C8B-B14F-4D97-AF65-F5344CB8AC3E}">
        <p14:creationId xmlns:p14="http://schemas.microsoft.com/office/powerpoint/2010/main" val="9775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61411" y="4355869"/>
            <a:ext cx="540327" cy="23441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777973" y="473825"/>
            <a:ext cx="5559395" cy="4580313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InflateTop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BF8F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Blessing</a:t>
            </a:r>
            <a:endParaRPr lang="en-US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72" y="1269597"/>
            <a:ext cx="833524" cy="83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page 1 PAPPAG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0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6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pag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pag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ag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pag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pag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pag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64</Words>
  <Application>Microsoft Office PowerPoint</Application>
  <PresentationFormat>On-screen Show (4:3)</PresentationFormat>
  <Paragraphs>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Aharoni</vt:lpstr>
      <vt:lpstr>Arial</vt:lpstr>
      <vt:lpstr>Bookman Old Style</vt:lpstr>
      <vt:lpstr>Calibri</vt:lpstr>
      <vt:lpstr>Calibri Light</vt:lpstr>
      <vt:lpstr>Footlight MT Light</vt:lpstr>
      <vt:lpstr>Palatino</vt:lpstr>
      <vt:lpstr>Times New Roman</vt:lpstr>
      <vt:lpstr>Office Theme</vt:lpstr>
      <vt:lpstr>God’s Blessings are Always With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Burgen Young</dc:creator>
  <cp:lastModifiedBy>Burgen Young</cp:lastModifiedBy>
  <cp:revision>14</cp:revision>
  <dcterms:created xsi:type="dcterms:W3CDTF">2021-11-18T17:46:45Z</dcterms:created>
  <dcterms:modified xsi:type="dcterms:W3CDTF">2024-01-10T18:02:15Z</dcterms:modified>
</cp:coreProperties>
</file>