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F9"/>
    <a:srgbClr val="E0EEF7"/>
    <a:srgbClr val="EBE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0827D8-2451-44D1-8E1E-F3659E6C521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EC7883-7035-4306-8E8C-E57B13B0C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4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6F62-0001-4949-88A4-251E887A0F4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8106-7F89-4DEF-96A8-BFA15D61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7462"/>
            <a:ext cx="9601200" cy="11811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Life is a Spiritual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cs typeface="Nirmala UI" panose="020B0502040204020203" pitchFamily="34" charset="0"/>
              </a:rPr>
              <a:t>Adventure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  <a:cs typeface="Nirmala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35688"/>
            <a:ext cx="9144000" cy="6365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Click to enter event and date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42" y="1526875"/>
            <a:ext cx="7084916" cy="38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2088120"/>
            <a:ext cx="9429750" cy="4241381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Your spiritual exercises…open wide the doors to Soul adventures on earth and in the inner worlds.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					 –Sri Harold Klemp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8" y="203259"/>
            <a:ext cx="1304904" cy="18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p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28600"/>
            <a:ext cx="8289925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841"/>
            <a:ext cx="10515600" cy="10636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Spiritual Adventure Story Telling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r="10256"/>
          <a:stretch/>
        </p:blipFill>
        <p:spPr>
          <a:xfrm rot="5400000">
            <a:off x="2032100" y="1398388"/>
            <a:ext cx="2028823" cy="2089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/>
          <a:stretch/>
        </p:blipFill>
        <p:spPr>
          <a:xfrm rot="5400000">
            <a:off x="8011415" y="1549006"/>
            <a:ext cx="2028826" cy="1850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/>
          <a:stretch/>
        </p:blipFill>
        <p:spPr>
          <a:xfrm rot="5400000">
            <a:off x="5081586" y="1484710"/>
            <a:ext cx="2028826" cy="1978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/>
          <a:stretch/>
        </p:blipFill>
        <p:spPr>
          <a:xfrm rot="5400000">
            <a:off x="6152203" y="3847081"/>
            <a:ext cx="2230439" cy="210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5298"/>
          <a:stretch/>
        </p:blipFill>
        <p:spPr>
          <a:xfrm rot="5400000">
            <a:off x="3328712" y="3880641"/>
            <a:ext cx="2195462" cy="1998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1" r="2223"/>
          <a:stretch/>
        </p:blipFill>
        <p:spPr>
          <a:xfrm rot="5400000">
            <a:off x="732168" y="3888173"/>
            <a:ext cx="2181229" cy="1969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/>
          <a:stretch/>
        </p:blipFill>
        <p:spPr>
          <a:xfrm rot="5400000">
            <a:off x="9043489" y="3857349"/>
            <a:ext cx="2211387" cy="20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Nirmala UI</vt:lpstr>
      <vt:lpstr>Segoe Print</vt:lpstr>
      <vt:lpstr>Office Theme</vt:lpstr>
      <vt:lpstr>Life is a Spiritual Adventure</vt:lpstr>
      <vt:lpstr>Your spiritual exercises…open wide the doors to Soul adventures on earth and in the inner worlds.        –Sri Harold Klemp</vt:lpstr>
      <vt:lpstr>PowerPoint Presentation</vt:lpstr>
      <vt:lpstr>Spiritual Adventure Story Telling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is a Spiritual Adventure</dc:title>
  <dc:creator>Burgen Young</dc:creator>
  <cp:lastModifiedBy>Burgen Young</cp:lastModifiedBy>
  <cp:revision>19</cp:revision>
  <cp:lastPrinted>2024-03-11T14:35:33Z</cp:lastPrinted>
  <dcterms:created xsi:type="dcterms:W3CDTF">2023-03-15T13:05:17Z</dcterms:created>
  <dcterms:modified xsi:type="dcterms:W3CDTF">2024-03-11T21:47:52Z</dcterms:modified>
</cp:coreProperties>
</file>