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
  </p:handoutMasterIdLst>
  <p:sldIdLst>
    <p:sldId id="256" r:id="rId2"/>
    <p:sldId id="257" r:id="rId3"/>
    <p:sldId id="258" r:id="rId4"/>
    <p:sldId id="259" r:id="rId5"/>
    <p:sldId id="260" r:id="rId6"/>
    <p:sldId id="261"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21" autoAdjust="0"/>
    <p:restoredTop sz="94660"/>
  </p:normalViewPr>
  <p:slideViewPr>
    <p:cSldViewPr snapToGrid="0">
      <p:cViewPr varScale="1">
        <p:scale>
          <a:sx n="111" d="100"/>
          <a:sy n="111" d="100"/>
        </p:scale>
        <p:origin x="198"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E9AB744-BA24-4C08-8C58-0366D592F602}" type="datetimeFigureOut">
              <a:rPr lang="en-US" smtClean="0"/>
              <a:t>12/3/2024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3F7207C-4AF2-40BE-B10E-D8F130E90FC5}" type="slidenum">
              <a:rPr lang="en-US" smtClean="0"/>
              <a:t>‹#›</a:t>
            </a:fld>
            <a:endParaRPr lang="en-US"/>
          </a:p>
        </p:txBody>
      </p:sp>
    </p:spTree>
    <p:extLst>
      <p:ext uri="{BB962C8B-B14F-4D97-AF65-F5344CB8AC3E}">
        <p14:creationId xmlns:p14="http://schemas.microsoft.com/office/powerpoint/2010/main" val="17483844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C632-FA9B-49C8-9FB1-41E2031A52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BD0941-217B-4E16-B8F0-21E2ACFEA6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1F0AB8-E421-4B18-B506-2AEC2EF27BFB}"/>
              </a:ext>
            </a:extLst>
          </p:cNvPr>
          <p:cNvSpPr>
            <a:spLocks noGrp="1"/>
          </p:cNvSpPr>
          <p:nvPr>
            <p:ph type="dt" sz="half" idx="10"/>
          </p:nvPr>
        </p:nvSpPr>
        <p:spPr/>
        <p:txBody>
          <a:bodyPr/>
          <a:lstStyle/>
          <a:p>
            <a:fld id="{4C7FD3FE-93C6-4B47-88F4-669D9C8A96F1}" type="datetimeFigureOut">
              <a:rPr lang="en-US" smtClean="0"/>
              <a:t>12/3/2024</a:t>
            </a:fld>
            <a:endParaRPr lang="en-US"/>
          </a:p>
        </p:txBody>
      </p:sp>
      <p:sp>
        <p:nvSpPr>
          <p:cNvPr id="5" name="Footer Placeholder 4">
            <a:extLst>
              <a:ext uri="{FF2B5EF4-FFF2-40B4-BE49-F238E27FC236}">
                <a16:creationId xmlns:a16="http://schemas.microsoft.com/office/drawing/2014/main" id="{59B088C3-789C-4505-A480-0E5DCE6CE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27209-4791-4561-A1EF-A46D8842C13B}"/>
              </a:ext>
            </a:extLst>
          </p:cNvPr>
          <p:cNvSpPr>
            <a:spLocks noGrp="1"/>
          </p:cNvSpPr>
          <p:nvPr>
            <p:ph type="sldNum" sz="quarter" idx="12"/>
          </p:nvPr>
        </p:nvSpPr>
        <p:spPr/>
        <p:txBody>
          <a:bodyPr/>
          <a:lstStyle/>
          <a:p>
            <a:fld id="{9BB5CBE4-C736-49E0-91C9-2CF6F06E35AD}" type="slidenum">
              <a:rPr lang="en-US" smtClean="0"/>
              <a:t>‹#›</a:t>
            </a:fld>
            <a:endParaRPr lang="en-US"/>
          </a:p>
        </p:txBody>
      </p:sp>
    </p:spTree>
    <p:extLst>
      <p:ext uri="{BB962C8B-B14F-4D97-AF65-F5344CB8AC3E}">
        <p14:creationId xmlns:p14="http://schemas.microsoft.com/office/powerpoint/2010/main" val="152158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F6018-3383-44E8-8AA4-1FA230958C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ABC8E0-52A3-4BFD-A2B9-2FBA9D09B6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77A1F-4428-46A8-A9F8-568C617C4592}"/>
              </a:ext>
            </a:extLst>
          </p:cNvPr>
          <p:cNvSpPr>
            <a:spLocks noGrp="1"/>
          </p:cNvSpPr>
          <p:nvPr>
            <p:ph type="dt" sz="half" idx="10"/>
          </p:nvPr>
        </p:nvSpPr>
        <p:spPr/>
        <p:txBody>
          <a:bodyPr/>
          <a:lstStyle/>
          <a:p>
            <a:fld id="{4C7FD3FE-93C6-4B47-88F4-669D9C8A96F1}" type="datetimeFigureOut">
              <a:rPr lang="en-US" smtClean="0"/>
              <a:t>12/3/2024</a:t>
            </a:fld>
            <a:endParaRPr lang="en-US"/>
          </a:p>
        </p:txBody>
      </p:sp>
      <p:sp>
        <p:nvSpPr>
          <p:cNvPr id="5" name="Footer Placeholder 4">
            <a:extLst>
              <a:ext uri="{FF2B5EF4-FFF2-40B4-BE49-F238E27FC236}">
                <a16:creationId xmlns:a16="http://schemas.microsoft.com/office/drawing/2014/main" id="{104073D4-90BF-4465-A76D-BA9431776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614FB-C8CE-4CAE-AE9F-0DC2267B5D79}"/>
              </a:ext>
            </a:extLst>
          </p:cNvPr>
          <p:cNvSpPr>
            <a:spLocks noGrp="1"/>
          </p:cNvSpPr>
          <p:nvPr>
            <p:ph type="sldNum" sz="quarter" idx="12"/>
          </p:nvPr>
        </p:nvSpPr>
        <p:spPr/>
        <p:txBody>
          <a:bodyPr/>
          <a:lstStyle/>
          <a:p>
            <a:fld id="{9BB5CBE4-C736-49E0-91C9-2CF6F06E35AD}" type="slidenum">
              <a:rPr lang="en-US" smtClean="0"/>
              <a:t>‹#›</a:t>
            </a:fld>
            <a:endParaRPr lang="en-US"/>
          </a:p>
        </p:txBody>
      </p:sp>
    </p:spTree>
    <p:extLst>
      <p:ext uri="{BB962C8B-B14F-4D97-AF65-F5344CB8AC3E}">
        <p14:creationId xmlns:p14="http://schemas.microsoft.com/office/powerpoint/2010/main" val="369032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B62C9E-6280-4C91-9E95-7EBD822F97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731FD-6095-40A9-A8FA-7885D631CA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D92DE-EFA7-47BB-89DD-0A8646BE520A}"/>
              </a:ext>
            </a:extLst>
          </p:cNvPr>
          <p:cNvSpPr>
            <a:spLocks noGrp="1"/>
          </p:cNvSpPr>
          <p:nvPr>
            <p:ph type="dt" sz="half" idx="10"/>
          </p:nvPr>
        </p:nvSpPr>
        <p:spPr/>
        <p:txBody>
          <a:bodyPr/>
          <a:lstStyle/>
          <a:p>
            <a:fld id="{4C7FD3FE-93C6-4B47-88F4-669D9C8A96F1}" type="datetimeFigureOut">
              <a:rPr lang="en-US" smtClean="0"/>
              <a:t>12/3/2024</a:t>
            </a:fld>
            <a:endParaRPr lang="en-US"/>
          </a:p>
        </p:txBody>
      </p:sp>
      <p:sp>
        <p:nvSpPr>
          <p:cNvPr id="5" name="Footer Placeholder 4">
            <a:extLst>
              <a:ext uri="{FF2B5EF4-FFF2-40B4-BE49-F238E27FC236}">
                <a16:creationId xmlns:a16="http://schemas.microsoft.com/office/drawing/2014/main" id="{DC7D5566-A033-40C0-BB32-756F3B18C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BAA72-B446-420D-BF3C-EF05AEB664CC}"/>
              </a:ext>
            </a:extLst>
          </p:cNvPr>
          <p:cNvSpPr>
            <a:spLocks noGrp="1"/>
          </p:cNvSpPr>
          <p:nvPr>
            <p:ph type="sldNum" sz="quarter" idx="12"/>
          </p:nvPr>
        </p:nvSpPr>
        <p:spPr/>
        <p:txBody>
          <a:bodyPr/>
          <a:lstStyle/>
          <a:p>
            <a:fld id="{9BB5CBE4-C736-49E0-91C9-2CF6F06E35AD}" type="slidenum">
              <a:rPr lang="en-US" smtClean="0"/>
              <a:t>‹#›</a:t>
            </a:fld>
            <a:endParaRPr lang="en-US"/>
          </a:p>
        </p:txBody>
      </p:sp>
    </p:spTree>
    <p:extLst>
      <p:ext uri="{BB962C8B-B14F-4D97-AF65-F5344CB8AC3E}">
        <p14:creationId xmlns:p14="http://schemas.microsoft.com/office/powerpoint/2010/main" val="300625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8481-301C-4649-9BDA-728369B0B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D627B2-4382-43AE-B249-7F3FB20031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2A47D-4B06-49AE-98C8-5FD296BBB704}"/>
              </a:ext>
            </a:extLst>
          </p:cNvPr>
          <p:cNvSpPr>
            <a:spLocks noGrp="1"/>
          </p:cNvSpPr>
          <p:nvPr>
            <p:ph type="dt" sz="half" idx="10"/>
          </p:nvPr>
        </p:nvSpPr>
        <p:spPr/>
        <p:txBody>
          <a:bodyPr/>
          <a:lstStyle/>
          <a:p>
            <a:fld id="{4C7FD3FE-93C6-4B47-88F4-669D9C8A96F1}" type="datetimeFigureOut">
              <a:rPr lang="en-US" smtClean="0"/>
              <a:t>12/3/2024</a:t>
            </a:fld>
            <a:endParaRPr lang="en-US"/>
          </a:p>
        </p:txBody>
      </p:sp>
      <p:sp>
        <p:nvSpPr>
          <p:cNvPr id="5" name="Footer Placeholder 4">
            <a:extLst>
              <a:ext uri="{FF2B5EF4-FFF2-40B4-BE49-F238E27FC236}">
                <a16:creationId xmlns:a16="http://schemas.microsoft.com/office/drawing/2014/main" id="{03B27903-D3AE-43AE-A3AA-EE2156E9C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B9CB8-8142-4DB7-BE92-F4BB99DB5F6F}"/>
              </a:ext>
            </a:extLst>
          </p:cNvPr>
          <p:cNvSpPr>
            <a:spLocks noGrp="1"/>
          </p:cNvSpPr>
          <p:nvPr>
            <p:ph type="sldNum" sz="quarter" idx="12"/>
          </p:nvPr>
        </p:nvSpPr>
        <p:spPr/>
        <p:txBody>
          <a:bodyPr/>
          <a:lstStyle/>
          <a:p>
            <a:fld id="{9BB5CBE4-C736-49E0-91C9-2CF6F06E35AD}" type="slidenum">
              <a:rPr lang="en-US" smtClean="0"/>
              <a:t>‹#›</a:t>
            </a:fld>
            <a:endParaRPr lang="en-US"/>
          </a:p>
        </p:txBody>
      </p:sp>
    </p:spTree>
    <p:extLst>
      <p:ext uri="{BB962C8B-B14F-4D97-AF65-F5344CB8AC3E}">
        <p14:creationId xmlns:p14="http://schemas.microsoft.com/office/powerpoint/2010/main" val="342208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ED90-B19C-475B-9BC7-D60E202A11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2ED68F-1335-40FE-9FE8-19906671D9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082764-86BB-485F-8D48-DDC53C6E81D3}"/>
              </a:ext>
            </a:extLst>
          </p:cNvPr>
          <p:cNvSpPr>
            <a:spLocks noGrp="1"/>
          </p:cNvSpPr>
          <p:nvPr>
            <p:ph type="dt" sz="half" idx="10"/>
          </p:nvPr>
        </p:nvSpPr>
        <p:spPr/>
        <p:txBody>
          <a:bodyPr/>
          <a:lstStyle/>
          <a:p>
            <a:fld id="{4C7FD3FE-93C6-4B47-88F4-669D9C8A96F1}" type="datetimeFigureOut">
              <a:rPr lang="en-US" smtClean="0"/>
              <a:t>12/3/2024</a:t>
            </a:fld>
            <a:endParaRPr lang="en-US"/>
          </a:p>
        </p:txBody>
      </p:sp>
      <p:sp>
        <p:nvSpPr>
          <p:cNvPr id="5" name="Footer Placeholder 4">
            <a:extLst>
              <a:ext uri="{FF2B5EF4-FFF2-40B4-BE49-F238E27FC236}">
                <a16:creationId xmlns:a16="http://schemas.microsoft.com/office/drawing/2014/main" id="{0033450E-3DBA-406B-A3EE-FBC8D49A7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4943E-A43F-453B-93EF-318DDCCF495B}"/>
              </a:ext>
            </a:extLst>
          </p:cNvPr>
          <p:cNvSpPr>
            <a:spLocks noGrp="1"/>
          </p:cNvSpPr>
          <p:nvPr>
            <p:ph type="sldNum" sz="quarter" idx="12"/>
          </p:nvPr>
        </p:nvSpPr>
        <p:spPr/>
        <p:txBody>
          <a:bodyPr/>
          <a:lstStyle/>
          <a:p>
            <a:fld id="{9BB5CBE4-C736-49E0-91C9-2CF6F06E35AD}" type="slidenum">
              <a:rPr lang="en-US" smtClean="0"/>
              <a:t>‹#›</a:t>
            </a:fld>
            <a:endParaRPr lang="en-US"/>
          </a:p>
        </p:txBody>
      </p:sp>
    </p:spTree>
    <p:extLst>
      <p:ext uri="{BB962C8B-B14F-4D97-AF65-F5344CB8AC3E}">
        <p14:creationId xmlns:p14="http://schemas.microsoft.com/office/powerpoint/2010/main" val="406550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8ADB-8F99-46F0-96AD-A2056FF7C5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3598C8-BAEA-4A22-A2AA-66757ABEB5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07F63E-45BF-402D-839E-DDAB4537E0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87F2C2-DCBD-412C-B047-0469FDC18A1B}"/>
              </a:ext>
            </a:extLst>
          </p:cNvPr>
          <p:cNvSpPr>
            <a:spLocks noGrp="1"/>
          </p:cNvSpPr>
          <p:nvPr>
            <p:ph type="dt" sz="half" idx="10"/>
          </p:nvPr>
        </p:nvSpPr>
        <p:spPr/>
        <p:txBody>
          <a:bodyPr/>
          <a:lstStyle/>
          <a:p>
            <a:fld id="{4C7FD3FE-93C6-4B47-88F4-669D9C8A96F1}" type="datetimeFigureOut">
              <a:rPr lang="en-US" smtClean="0"/>
              <a:t>12/3/2024</a:t>
            </a:fld>
            <a:endParaRPr lang="en-US"/>
          </a:p>
        </p:txBody>
      </p:sp>
      <p:sp>
        <p:nvSpPr>
          <p:cNvPr id="6" name="Footer Placeholder 5">
            <a:extLst>
              <a:ext uri="{FF2B5EF4-FFF2-40B4-BE49-F238E27FC236}">
                <a16:creationId xmlns:a16="http://schemas.microsoft.com/office/drawing/2014/main" id="{60D0E569-049A-4810-8CCC-0AD94D19B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4194C-5C55-4403-911C-910EEA036B67}"/>
              </a:ext>
            </a:extLst>
          </p:cNvPr>
          <p:cNvSpPr>
            <a:spLocks noGrp="1"/>
          </p:cNvSpPr>
          <p:nvPr>
            <p:ph type="sldNum" sz="quarter" idx="12"/>
          </p:nvPr>
        </p:nvSpPr>
        <p:spPr/>
        <p:txBody>
          <a:bodyPr/>
          <a:lstStyle/>
          <a:p>
            <a:fld id="{9BB5CBE4-C736-49E0-91C9-2CF6F06E35AD}" type="slidenum">
              <a:rPr lang="en-US" smtClean="0"/>
              <a:t>‹#›</a:t>
            </a:fld>
            <a:endParaRPr lang="en-US"/>
          </a:p>
        </p:txBody>
      </p:sp>
    </p:spTree>
    <p:extLst>
      <p:ext uri="{BB962C8B-B14F-4D97-AF65-F5344CB8AC3E}">
        <p14:creationId xmlns:p14="http://schemas.microsoft.com/office/powerpoint/2010/main" val="147204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0205-3A89-4B5E-9C88-8B6D25FD0E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4EF44A-EFAF-4474-8AFA-B3555350E6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A308B0-60C4-4478-B6BA-439114F025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22630B-14C0-4CE0-B24A-7C17F82FB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F885C2-AD1F-43ED-A9A7-F41E8F2339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87A36E-4F9D-4DC6-A650-994A26F200D7}"/>
              </a:ext>
            </a:extLst>
          </p:cNvPr>
          <p:cNvSpPr>
            <a:spLocks noGrp="1"/>
          </p:cNvSpPr>
          <p:nvPr>
            <p:ph type="dt" sz="half" idx="10"/>
          </p:nvPr>
        </p:nvSpPr>
        <p:spPr/>
        <p:txBody>
          <a:bodyPr/>
          <a:lstStyle/>
          <a:p>
            <a:fld id="{4C7FD3FE-93C6-4B47-88F4-669D9C8A96F1}" type="datetimeFigureOut">
              <a:rPr lang="en-US" smtClean="0"/>
              <a:t>12/3/2024</a:t>
            </a:fld>
            <a:endParaRPr lang="en-US"/>
          </a:p>
        </p:txBody>
      </p:sp>
      <p:sp>
        <p:nvSpPr>
          <p:cNvPr id="8" name="Footer Placeholder 7">
            <a:extLst>
              <a:ext uri="{FF2B5EF4-FFF2-40B4-BE49-F238E27FC236}">
                <a16:creationId xmlns:a16="http://schemas.microsoft.com/office/drawing/2014/main" id="{D53BEFE1-2571-497C-9E89-B09F144544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A12DA3-BA17-4929-BD9E-BA2AB44243D8}"/>
              </a:ext>
            </a:extLst>
          </p:cNvPr>
          <p:cNvSpPr>
            <a:spLocks noGrp="1"/>
          </p:cNvSpPr>
          <p:nvPr>
            <p:ph type="sldNum" sz="quarter" idx="12"/>
          </p:nvPr>
        </p:nvSpPr>
        <p:spPr/>
        <p:txBody>
          <a:bodyPr/>
          <a:lstStyle/>
          <a:p>
            <a:fld id="{9BB5CBE4-C736-49E0-91C9-2CF6F06E35AD}" type="slidenum">
              <a:rPr lang="en-US" smtClean="0"/>
              <a:t>‹#›</a:t>
            </a:fld>
            <a:endParaRPr lang="en-US"/>
          </a:p>
        </p:txBody>
      </p:sp>
    </p:spTree>
    <p:extLst>
      <p:ext uri="{BB962C8B-B14F-4D97-AF65-F5344CB8AC3E}">
        <p14:creationId xmlns:p14="http://schemas.microsoft.com/office/powerpoint/2010/main" val="348224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0408-8E18-4438-8F4D-E3BCF0DE5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B9AA50-BD2F-46A5-9CA2-D900A45A200E}"/>
              </a:ext>
            </a:extLst>
          </p:cNvPr>
          <p:cNvSpPr>
            <a:spLocks noGrp="1"/>
          </p:cNvSpPr>
          <p:nvPr>
            <p:ph type="dt" sz="half" idx="10"/>
          </p:nvPr>
        </p:nvSpPr>
        <p:spPr/>
        <p:txBody>
          <a:bodyPr/>
          <a:lstStyle/>
          <a:p>
            <a:fld id="{4C7FD3FE-93C6-4B47-88F4-669D9C8A96F1}" type="datetimeFigureOut">
              <a:rPr lang="en-US" smtClean="0"/>
              <a:t>12/3/2024</a:t>
            </a:fld>
            <a:endParaRPr lang="en-US"/>
          </a:p>
        </p:txBody>
      </p:sp>
      <p:sp>
        <p:nvSpPr>
          <p:cNvPr id="4" name="Footer Placeholder 3">
            <a:extLst>
              <a:ext uri="{FF2B5EF4-FFF2-40B4-BE49-F238E27FC236}">
                <a16:creationId xmlns:a16="http://schemas.microsoft.com/office/drawing/2014/main" id="{583130B4-8B64-4C59-B85F-02AAA3544D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E319DE-4227-4A08-897E-5300B8E7EFBE}"/>
              </a:ext>
            </a:extLst>
          </p:cNvPr>
          <p:cNvSpPr>
            <a:spLocks noGrp="1"/>
          </p:cNvSpPr>
          <p:nvPr>
            <p:ph type="sldNum" sz="quarter" idx="12"/>
          </p:nvPr>
        </p:nvSpPr>
        <p:spPr/>
        <p:txBody>
          <a:bodyPr/>
          <a:lstStyle/>
          <a:p>
            <a:fld id="{9BB5CBE4-C736-49E0-91C9-2CF6F06E35AD}" type="slidenum">
              <a:rPr lang="en-US" smtClean="0"/>
              <a:t>‹#›</a:t>
            </a:fld>
            <a:endParaRPr lang="en-US"/>
          </a:p>
        </p:txBody>
      </p:sp>
    </p:spTree>
    <p:extLst>
      <p:ext uri="{BB962C8B-B14F-4D97-AF65-F5344CB8AC3E}">
        <p14:creationId xmlns:p14="http://schemas.microsoft.com/office/powerpoint/2010/main" val="334969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25288A-5B75-4BA4-AC6D-1536A327B850}"/>
              </a:ext>
            </a:extLst>
          </p:cNvPr>
          <p:cNvSpPr>
            <a:spLocks noGrp="1"/>
          </p:cNvSpPr>
          <p:nvPr>
            <p:ph type="dt" sz="half" idx="10"/>
          </p:nvPr>
        </p:nvSpPr>
        <p:spPr/>
        <p:txBody>
          <a:bodyPr/>
          <a:lstStyle/>
          <a:p>
            <a:fld id="{4C7FD3FE-93C6-4B47-88F4-669D9C8A96F1}" type="datetimeFigureOut">
              <a:rPr lang="en-US" smtClean="0"/>
              <a:t>12/3/2024</a:t>
            </a:fld>
            <a:endParaRPr lang="en-US"/>
          </a:p>
        </p:txBody>
      </p:sp>
      <p:sp>
        <p:nvSpPr>
          <p:cNvPr id="3" name="Footer Placeholder 2">
            <a:extLst>
              <a:ext uri="{FF2B5EF4-FFF2-40B4-BE49-F238E27FC236}">
                <a16:creationId xmlns:a16="http://schemas.microsoft.com/office/drawing/2014/main" id="{EFEF1453-C325-47D5-874D-8366B4EA31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845397-1D3B-47FF-AA53-CB37EC88CBB4}"/>
              </a:ext>
            </a:extLst>
          </p:cNvPr>
          <p:cNvSpPr>
            <a:spLocks noGrp="1"/>
          </p:cNvSpPr>
          <p:nvPr>
            <p:ph type="sldNum" sz="quarter" idx="12"/>
          </p:nvPr>
        </p:nvSpPr>
        <p:spPr/>
        <p:txBody>
          <a:bodyPr/>
          <a:lstStyle/>
          <a:p>
            <a:fld id="{9BB5CBE4-C736-49E0-91C9-2CF6F06E35AD}" type="slidenum">
              <a:rPr lang="en-US" smtClean="0"/>
              <a:t>‹#›</a:t>
            </a:fld>
            <a:endParaRPr lang="en-US"/>
          </a:p>
        </p:txBody>
      </p:sp>
    </p:spTree>
    <p:extLst>
      <p:ext uri="{BB962C8B-B14F-4D97-AF65-F5344CB8AC3E}">
        <p14:creationId xmlns:p14="http://schemas.microsoft.com/office/powerpoint/2010/main" val="3242071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90732-7A8B-4910-9A6E-F617154D7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37161-26F1-42EA-95DD-61E933A0BD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195AA9-6A67-429D-A7E4-615D14420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E0B780-51A7-45CA-838B-59846F3C2F0B}"/>
              </a:ext>
            </a:extLst>
          </p:cNvPr>
          <p:cNvSpPr>
            <a:spLocks noGrp="1"/>
          </p:cNvSpPr>
          <p:nvPr>
            <p:ph type="dt" sz="half" idx="10"/>
          </p:nvPr>
        </p:nvSpPr>
        <p:spPr/>
        <p:txBody>
          <a:bodyPr/>
          <a:lstStyle/>
          <a:p>
            <a:fld id="{4C7FD3FE-93C6-4B47-88F4-669D9C8A96F1}" type="datetimeFigureOut">
              <a:rPr lang="en-US" smtClean="0"/>
              <a:t>12/3/2024</a:t>
            </a:fld>
            <a:endParaRPr lang="en-US"/>
          </a:p>
        </p:txBody>
      </p:sp>
      <p:sp>
        <p:nvSpPr>
          <p:cNvPr id="6" name="Footer Placeholder 5">
            <a:extLst>
              <a:ext uri="{FF2B5EF4-FFF2-40B4-BE49-F238E27FC236}">
                <a16:creationId xmlns:a16="http://schemas.microsoft.com/office/drawing/2014/main" id="{706C06DA-F1A9-4F5B-9473-90F2C7BF9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8CE642-CB5F-481E-8E28-289337B3E750}"/>
              </a:ext>
            </a:extLst>
          </p:cNvPr>
          <p:cNvSpPr>
            <a:spLocks noGrp="1"/>
          </p:cNvSpPr>
          <p:nvPr>
            <p:ph type="sldNum" sz="quarter" idx="12"/>
          </p:nvPr>
        </p:nvSpPr>
        <p:spPr/>
        <p:txBody>
          <a:bodyPr/>
          <a:lstStyle/>
          <a:p>
            <a:fld id="{9BB5CBE4-C736-49E0-91C9-2CF6F06E35AD}" type="slidenum">
              <a:rPr lang="en-US" smtClean="0"/>
              <a:t>‹#›</a:t>
            </a:fld>
            <a:endParaRPr lang="en-US"/>
          </a:p>
        </p:txBody>
      </p:sp>
    </p:spTree>
    <p:extLst>
      <p:ext uri="{BB962C8B-B14F-4D97-AF65-F5344CB8AC3E}">
        <p14:creationId xmlns:p14="http://schemas.microsoft.com/office/powerpoint/2010/main" val="2711975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F398-DD4B-4872-96D8-C74890F9E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AA7F2-F2AB-40E5-85FB-51725A293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C4DBF2-C2AA-4BD0-AA47-ABBB062DC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5B242-8645-4C3B-868F-D02D94AD381B}"/>
              </a:ext>
            </a:extLst>
          </p:cNvPr>
          <p:cNvSpPr>
            <a:spLocks noGrp="1"/>
          </p:cNvSpPr>
          <p:nvPr>
            <p:ph type="dt" sz="half" idx="10"/>
          </p:nvPr>
        </p:nvSpPr>
        <p:spPr/>
        <p:txBody>
          <a:bodyPr/>
          <a:lstStyle/>
          <a:p>
            <a:fld id="{4C7FD3FE-93C6-4B47-88F4-669D9C8A96F1}" type="datetimeFigureOut">
              <a:rPr lang="en-US" smtClean="0"/>
              <a:t>12/3/2024</a:t>
            </a:fld>
            <a:endParaRPr lang="en-US"/>
          </a:p>
        </p:txBody>
      </p:sp>
      <p:sp>
        <p:nvSpPr>
          <p:cNvPr id="6" name="Footer Placeholder 5">
            <a:extLst>
              <a:ext uri="{FF2B5EF4-FFF2-40B4-BE49-F238E27FC236}">
                <a16:creationId xmlns:a16="http://schemas.microsoft.com/office/drawing/2014/main" id="{D93491A8-AF8B-4D16-980E-A5BEBD65C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083A7D-4CC2-4D5B-9B9F-D46A25530ADD}"/>
              </a:ext>
            </a:extLst>
          </p:cNvPr>
          <p:cNvSpPr>
            <a:spLocks noGrp="1"/>
          </p:cNvSpPr>
          <p:nvPr>
            <p:ph type="sldNum" sz="quarter" idx="12"/>
          </p:nvPr>
        </p:nvSpPr>
        <p:spPr/>
        <p:txBody>
          <a:bodyPr/>
          <a:lstStyle/>
          <a:p>
            <a:fld id="{9BB5CBE4-C736-49E0-91C9-2CF6F06E35AD}" type="slidenum">
              <a:rPr lang="en-US" smtClean="0"/>
              <a:t>‹#›</a:t>
            </a:fld>
            <a:endParaRPr lang="en-US"/>
          </a:p>
        </p:txBody>
      </p:sp>
    </p:spTree>
    <p:extLst>
      <p:ext uri="{BB962C8B-B14F-4D97-AF65-F5344CB8AC3E}">
        <p14:creationId xmlns:p14="http://schemas.microsoft.com/office/powerpoint/2010/main" val="201578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93855F-EFE6-4964-BD38-463AEDBC8B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DEFE70-816C-41E6-9D72-8013C260C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31C24-32FD-42FA-B70C-552DCCE999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FD3FE-93C6-4B47-88F4-669D9C8A96F1}" type="datetimeFigureOut">
              <a:rPr lang="en-US" smtClean="0"/>
              <a:t>12/3/2024</a:t>
            </a:fld>
            <a:endParaRPr lang="en-US"/>
          </a:p>
        </p:txBody>
      </p:sp>
      <p:sp>
        <p:nvSpPr>
          <p:cNvPr id="5" name="Footer Placeholder 4">
            <a:extLst>
              <a:ext uri="{FF2B5EF4-FFF2-40B4-BE49-F238E27FC236}">
                <a16:creationId xmlns:a16="http://schemas.microsoft.com/office/drawing/2014/main" id="{4E920531-6894-4792-A947-4955EAEFB7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C4225D-789D-4D92-8651-97967BE80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5CBE4-C736-49E0-91C9-2CF6F06E35AD}" type="slidenum">
              <a:rPr lang="en-US" smtClean="0"/>
              <a:t>‹#›</a:t>
            </a:fld>
            <a:endParaRPr lang="en-US"/>
          </a:p>
        </p:txBody>
      </p:sp>
    </p:spTree>
    <p:extLst>
      <p:ext uri="{BB962C8B-B14F-4D97-AF65-F5344CB8AC3E}">
        <p14:creationId xmlns:p14="http://schemas.microsoft.com/office/powerpoint/2010/main" val="3575236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A3E037-9950-409C-BB9C-F83EBE143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982492" y="0"/>
            <a:ext cx="10291020" cy="6858000"/>
          </a:xfrm>
          <a:prstGeom prst="flowChartOnlineStorage">
            <a:avLst/>
          </a:prstGeom>
        </p:spPr>
      </p:pic>
      <p:sp>
        <p:nvSpPr>
          <p:cNvPr id="11" name="Subtitle 2">
            <a:extLst>
              <a:ext uri="{FF2B5EF4-FFF2-40B4-BE49-F238E27FC236}">
                <a16:creationId xmlns:a16="http://schemas.microsoft.com/office/drawing/2014/main" id="{F3A0DCBC-F54D-41C6-9D71-5316EBF73E7B}"/>
              </a:ext>
            </a:extLst>
          </p:cNvPr>
          <p:cNvSpPr txBox="1">
            <a:spLocks/>
          </p:cNvSpPr>
          <p:nvPr/>
        </p:nvSpPr>
        <p:spPr>
          <a:xfrm rot="561897">
            <a:off x="7967001" y="3307891"/>
            <a:ext cx="3739816" cy="1124700"/>
          </a:xfrm>
          <a:prstGeom prst="rect">
            <a:avLst/>
          </a:prstGeom>
        </p:spPr>
        <p:txBody>
          <a:bodyPr vert="horz" lIns="91440" tIns="45720" rIns="91440" bIns="45720" rtlCol="0">
            <a:normAutofit lnSpcReduction="10000"/>
            <a:scene3d>
              <a:camera prst="isometricOffAxis2Left"/>
              <a:lightRig rig="threePt" dir="t"/>
            </a:scene3d>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8000" cap="all" dirty="0">
                <a:solidFill>
                  <a:schemeClr val="bg1"/>
                </a:solidFill>
                <a:latin typeface="Bahnschrift Light Condensed" panose="020B0502040204020203" pitchFamily="34" charset="0"/>
              </a:rPr>
              <a:t>changes</a:t>
            </a:r>
          </a:p>
        </p:txBody>
      </p:sp>
      <p:sp>
        <p:nvSpPr>
          <p:cNvPr id="12" name="Subtitle 2">
            <a:extLst>
              <a:ext uri="{FF2B5EF4-FFF2-40B4-BE49-F238E27FC236}">
                <a16:creationId xmlns:a16="http://schemas.microsoft.com/office/drawing/2014/main" id="{EE96768E-0E0C-4DB5-80F8-B2D369408052}"/>
              </a:ext>
            </a:extLst>
          </p:cNvPr>
          <p:cNvSpPr txBox="1">
            <a:spLocks/>
          </p:cNvSpPr>
          <p:nvPr/>
        </p:nvSpPr>
        <p:spPr>
          <a:xfrm rot="441160">
            <a:off x="8463982" y="5303254"/>
            <a:ext cx="2745853" cy="980864"/>
          </a:xfrm>
          <a:prstGeom prst="rect">
            <a:avLst/>
          </a:prstGeom>
        </p:spPr>
        <p:txBody>
          <a:bodyPr vert="horz" lIns="91440" tIns="45720" rIns="91440" bIns="45720" rtlCol="0">
            <a:normAutofit/>
            <a:scene3d>
              <a:camera prst="isometricOffAxis2Left"/>
              <a:lightRig rig="threePt" dir="t"/>
            </a:scene3d>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400" cap="all" dirty="0">
                <a:solidFill>
                  <a:schemeClr val="bg1"/>
                </a:solidFill>
                <a:latin typeface="Bahnschrift Light Condensed" panose="020B0502040204020203" pitchFamily="34" charset="0"/>
              </a:rPr>
              <a:t>changes</a:t>
            </a:r>
          </a:p>
        </p:txBody>
      </p:sp>
      <p:sp>
        <p:nvSpPr>
          <p:cNvPr id="2" name="Title 1">
            <a:extLst>
              <a:ext uri="{FF2B5EF4-FFF2-40B4-BE49-F238E27FC236}">
                <a16:creationId xmlns:a16="http://schemas.microsoft.com/office/drawing/2014/main" id="{0E77CA5C-2C73-4523-8821-DAA065AAA741}"/>
              </a:ext>
            </a:extLst>
          </p:cNvPr>
          <p:cNvSpPr>
            <a:spLocks noGrp="1"/>
          </p:cNvSpPr>
          <p:nvPr>
            <p:ph type="ctrTitle"/>
          </p:nvPr>
        </p:nvSpPr>
        <p:spPr>
          <a:xfrm>
            <a:off x="-5822" y="688171"/>
            <a:ext cx="4247243" cy="3900488"/>
          </a:xfrm>
        </p:spPr>
        <p:txBody>
          <a:bodyPr>
            <a:normAutofit/>
          </a:bodyPr>
          <a:lstStyle/>
          <a:p>
            <a:r>
              <a:rPr lang="en-US" sz="8000" b="1" dirty="0">
                <a:solidFill>
                  <a:srgbClr val="0070C0"/>
                </a:solidFill>
                <a:latin typeface="Bahnschrift Light Condensed" panose="020B0502040204020203" pitchFamily="34" charset="0"/>
              </a:rPr>
              <a:t>Mastering Change in Your Life</a:t>
            </a:r>
          </a:p>
        </p:txBody>
      </p:sp>
    </p:spTree>
    <p:extLst>
      <p:ext uri="{BB962C8B-B14F-4D97-AF65-F5344CB8AC3E}">
        <p14:creationId xmlns:p14="http://schemas.microsoft.com/office/powerpoint/2010/main" val="1845328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2B49-DB90-413E-BB77-2D637E19FC39}"/>
              </a:ext>
            </a:extLst>
          </p:cNvPr>
          <p:cNvSpPr>
            <a:spLocks noGrp="1"/>
          </p:cNvSpPr>
          <p:nvPr>
            <p:ph type="title"/>
          </p:nvPr>
        </p:nvSpPr>
        <p:spPr>
          <a:xfrm>
            <a:off x="5324474" y="1349857"/>
            <a:ext cx="6491287" cy="3906838"/>
          </a:xfrm>
        </p:spPr>
        <p:txBody>
          <a:bodyPr>
            <a:noAutofit/>
          </a:bodyPr>
          <a:lstStyle/>
          <a:p>
            <a:r>
              <a:rPr lang="en-US" sz="4800" dirty="0">
                <a:solidFill>
                  <a:srgbClr val="0070C0"/>
                </a:solidFill>
                <a:latin typeface="Bahnschrift Condensed" panose="020B0502040204020203" pitchFamily="34" charset="0"/>
              </a:rPr>
              <a:t>“Change is therefore not to be feared, but to be accepted as an integral part of life. Change strengthens Soul.” </a:t>
            </a:r>
          </a:p>
        </p:txBody>
      </p:sp>
      <p:pic>
        <p:nvPicPr>
          <p:cNvPr id="4" name="Picture 2" descr="Sri Harold Klemp, the Mahanta, the Living ECK Master | Spiritual Leader">
            <a:extLst>
              <a:ext uri="{FF2B5EF4-FFF2-40B4-BE49-F238E27FC236}">
                <a16:creationId xmlns:a16="http://schemas.microsoft.com/office/drawing/2014/main" id="{6F52216A-CB26-417C-9710-FE5B1FEF3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29"/>
          <a:stretch/>
        </p:blipFill>
        <p:spPr bwMode="auto">
          <a:xfrm>
            <a:off x="0" y="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80ABC5-0232-41A6-B7EC-3EEF91578349}"/>
              </a:ext>
            </a:extLst>
          </p:cNvPr>
          <p:cNvSpPr txBox="1"/>
          <p:nvPr/>
        </p:nvSpPr>
        <p:spPr>
          <a:xfrm>
            <a:off x="6476067" y="5072722"/>
            <a:ext cx="5671608" cy="584775"/>
          </a:xfrm>
          <a:prstGeom prst="rect">
            <a:avLst/>
          </a:prstGeom>
          <a:noFill/>
        </p:spPr>
        <p:txBody>
          <a:bodyPr wrap="square" rtlCol="0">
            <a:spAutoFit/>
          </a:bodyPr>
          <a:lstStyle/>
          <a:p>
            <a:r>
              <a:rPr lang="en-US" sz="3200" dirty="0" smtClean="0">
                <a:solidFill>
                  <a:srgbClr val="0070C0"/>
                </a:solidFill>
                <a:latin typeface="Bahnschrift Condensed" panose="020B0502040204020203" pitchFamily="34" charset="0"/>
                <a:ea typeface="+mj-ea"/>
                <a:cs typeface="+mj-cs"/>
              </a:rPr>
              <a:t>—Sri Harold Klemp, </a:t>
            </a:r>
            <a:r>
              <a:rPr lang="en-US" sz="3200" i="1" dirty="0" err="1" smtClean="0">
                <a:solidFill>
                  <a:srgbClr val="0070C0"/>
                </a:solidFill>
                <a:latin typeface="Bahnschrift Condensed" panose="020B0502040204020203" pitchFamily="34" charset="0"/>
                <a:ea typeface="+mj-ea"/>
                <a:cs typeface="+mj-cs"/>
              </a:rPr>
              <a:t>E</a:t>
            </a:r>
            <a:r>
              <a:rPr lang="en-US" sz="3200" i="1" cap="all" dirty="0" err="1" smtClean="0">
                <a:solidFill>
                  <a:srgbClr val="0070C0"/>
                </a:solidFill>
                <a:latin typeface="Bahnschrift Condensed" panose="020B0502040204020203" pitchFamily="34" charset="0"/>
                <a:ea typeface="+mj-ea"/>
                <a:cs typeface="+mj-cs"/>
              </a:rPr>
              <a:t>ckopedia</a:t>
            </a:r>
            <a:r>
              <a:rPr lang="en-US" sz="3200" dirty="0" smtClean="0">
                <a:solidFill>
                  <a:srgbClr val="0070C0"/>
                </a:solidFill>
                <a:latin typeface="Bahnschrift Condensed" panose="020B0502040204020203" pitchFamily="34" charset="0"/>
                <a:ea typeface="+mj-ea"/>
                <a:cs typeface="+mj-cs"/>
              </a:rPr>
              <a:t>, p. 38</a:t>
            </a:r>
            <a:endParaRPr lang="en-US" sz="3200" dirty="0">
              <a:solidFill>
                <a:srgbClr val="0070C0"/>
              </a:solidFill>
              <a:latin typeface="Bahnschrift Condensed" panose="020B0502040204020203" pitchFamily="34" charset="0"/>
              <a:ea typeface="+mj-ea"/>
              <a:cs typeface="+mj-cs"/>
            </a:endParaRPr>
          </a:p>
        </p:txBody>
      </p:sp>
      <p:sp>
        <p:nvSpPr>
          <p:cNvPr id="5" name="Title 1">
            <a:extLst>
              <a:ext uri="{FF2B5EF4-FFF2-40B4-BE49-F238E27FC236}">
                <a16:creationId xmlns:a16="http://schemas.microsoft.com/office/drawing/2014/main" id="{DAB23D12-B75C-4F9D-AF47-6A53B4D4BE98}"/>
              </a:ext>
            </a:extLst>
          </p:cNvPr>
          <p:cNvSpPr txBox="1">
            <a:spLocks/>
          </p:cNvSpPr>
          <p:nvPr/>
        </p:nvSpPr>
        <p:spPr>
          <a:xfrm>
            <a:off x="5062043" y="277958"/>
            <a:ext cx="7016151" cy="10591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dirty="0">
                <a:solidFill>
                  <a:srgbClr val="00B0F0"/>
                </a:solidFill>
                <a:latin typeface="Bahnschrift Condensed" panose="020B0502040204020203" pitchFamily="34" charset="0"/>
              </a:rPr>
              <a:t>The</a:t>
            </a:r>
            <a:r>
              <a:rPr lang="en-US" sz="5400" b="1" dirty="0">
                <a:solidFill>
                  <a:srgbClr val="00B0F0"/>
                </a:solidFill>
                <a:latin typeface="Bahnschrift Condensed" panose="020B0502040204020203" pitchFamily="34" charset="0"/>
              </a:rPr>
              <a:t> Law of Change</a:t>
            </a:r>
          </a:p>
        </p:txBody>
      </p:sp>
    </p:spTree>
    <p:extLst>
      <p:ext uri="{BB962C8B-B14F-4D97-AF65-F5344CB8AC3E}">
        <p14:creationId xmlns:p14="http://schemas.microsoft.com/office/powerpoint/2010/main" val="2263519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CFFD6E-3B90-49F1-A676-3C413315B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198" y="188335"/>
            <a:ext cx="8217601" cy="5354280"/>
          </a:xfrm>
          <a:prstGeom prst="rect">
            <a:avLst/>
          </a:prstGeom>
        </p:spPr>
      </p:pic>
      <p:sp>
        <p:nvSpPr>
          <p:cNvPr id="2" name="Title 1">
            <a:extLst>
              <a:ext uri="{FF2B5EF4-FFF2-40B4-BE49-F238E27FC236}">
                <a16:creationId xmlns:a16="http://schemas.microsoft.com/office/drawing/2014/main" id="{E6DC2B49-DB90-413E-BB77-2D637E19FC39}"/>
              </a:ext>
            </a:extLst>
          </p:cNvPr>
          <p:cNvSpPr>
            <a:spLocks noGrp="1"/>
          </p:cNvSpPr>
          <p:nvPr>
            <p:ph type="title"/>
          </p:nvPr>
        </p:nvSpPr>
        <p:spPr>
          <a:xfrm>
            <a:off x="2211471" y="1748811"/>
            <a:ext cx="7577667" cy="2811721"/>
          </a:xfrm>
        </p:spPr>
        <p:txBody>
          <a:bodyPr>
            <a:normAutofit/>
          </a:bodyPr>
          <a:lstStyle/>
          <a:p>
            <a:r>
              <a:rPr lang="en-US" sz="4800" b="1" dirty="0">
                <a:solidFill>
                  <a:srgbClr val="00B0F0"/>
                </a:solidFill>
                <a:latin typeface="Ink Free" panose="03080402000500000000" pitchFamily="66" charset="0"/>
              </a:rPr>
              <a:t>What is a spiritual skill you use for coping with change?</a:t>
            </a:r>
          </a:p>
        </p:txBody>
      </p:sp>
      <p:pic>
        <p:nvPicPr>
          <p:cNvPr id="8" name="Picture 7">
            <a:extLst>
              <a:ext uri="{FF2B5EF4-FFF2-40B4-BE49-F238E27FC236}">
                <a16:creationId xmlns:a16="http://schemas.microsoft.com/office/drawing/2014/main" id="{3DA74FDC-BA42-4106-B542-22D756C8C605}"/>
              </a:ext>
            </a:extLst>
          </p:cNvPr>
          <p:cNvPicPr>
            <a:picLocks noChangeAspect="1"/>
          </p:cNvPicPr>
          <p:nvPr/>
        </p:nvPicPr>
        <p:blipFill rotWithShape="1">
          <a:blip r:embed="rId3">
            <a:extLst>
              <a:ext uri="{28A0092B-C50C-407E-A947-70E740481C1C}">
                <a14:useLocalDpi xmlns:a14="http://schemas.microsoft.com/office/drawing/2010/main" val="0"/>
              </a:ext>
            </a:extLst>
          </a:blip>
          <a:srcRect t="28649" b="33153"/>
          <a:stretch/>
        </p:blipFill>
        <p:spPr>
          <a:xfrm rot="21268278">
            <a:off x="3759796" y="4324046"/>
            <a:ext cx="7518632" cy="1268087"/>
          </a:xfrm>
          <a:prstGeom prst="rect">
            <a:avLst/>
          </a:prstGeom>
        </p:spPr>
      </p:pic>
    </p:spTree>
    <p:extLst>
      <p:ext uri="{BB962C8B-B14F-4D97-AF65-F5344CB8AC3E}">
        <p14:creationId xmlns:p14="http://schemas.microsoft.com/office/powerpoint/2010/main" val="86096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2B49-DB90-413E-BB77-2D637E19FC39}"/>
              </a:ext>
            </a:extLst>
          </p:cNvPr>
          <p:cNvSpPr>
            <a:spLocks noGrp="1"/>
          </p:cNvSpPr>
          <p:nvPr>
            <p:ph type="title"/>
          </p:nvPr>
        </p:nvSpPr>
        <p:spPr>
          <a:xfrm>
            <a:off x="506819" y="478637"/>
            <a:ext cx="11061204" cy="5263117"/>
          </a:xfrm>
        </p:spPr>
        <p:txBody>
          <a:bodyPr>
            <a:normAutofit fontScale="90000"/>
          </a:bodyPr>
          <a:lstStyle/>
          <a:p>
            <a:r>
              <a:rPr lang="en-US" b="1" dirty="0">
                <a:solidFill>
                  <a:srgbClr val="0070C0"/>
                </a:solidFill>
                <a:latin typeface="Bahnschrift" panose="020B0502040204020203" pitchFamily="34" charset="0"/>
              </a:rPr>
              <a:t/>
            </a:r>
            <a:br>
              <a:rPr lang="en-US" b="1" dirty="0">
                <a:solidFill>
                  <a:srgbClr val="0070C0"/>
                </a:solidFill>
                <a:latin typeface="Bahnschrift" panose="020B0502040204020203" pitchFamily="34" charset="0"/>
              </a:rPr>
            </a:br>
            <a:r>
              <a:rPr lang="en-US" b="1" dirty="0">
                <a:solidFill>
                  <a:srgbClr val="0070C0"/>
                </a:solidFill>
                <a:latin typeface="Bahnschrift" panose="020B0502040204020203" pitchFamily="34" charset="0"/>
              </a:rPr>
              <a:t>	</a:t>
            </a:r>
            <a:r>
              <a:rPr lang="en-US" sz="4800" dirty="0">
                <a:solidFill>
                  <a:srgbClr val="0070C0"/>
                </a:solidFill>
                <a:latin typeface="Bahnschrift Condensed" panose="020B0502040204020203" pitchFamily="34" charset="0"/>
              </a:rPr>
              <a:t>“Look at the situation from above, from the Soul perspective. Imagine yourself gently floating down into the situation using a golden parachute. The parachute is being guided by the Mahanta and is carrying you safely into the situation with love and grace.</a:t>
            </a:r>
            <a:br>
              <a:rPr lang="en-US" sz="4800" dirty="0">
                <a:solidFill>
                  <a:srgbClr val="0070C0"/>
                </a:solidFill>
                <a:latin typeface="Bahnschrift Condensed" panose="020B0502040204020203" pitchFamily="34" charset="0"/>
              </a:rPr>
            </a:br>
            <a:r>
              <a:rPr lang="en-US" sz="4800" dirty="0">
                <a:solidFill>
                  <a:srgbClr val="0070C0"/>
                </a:solidFill>
                <a:latin typeface="Bahnschrift Condensed" panose="020B0502040204020203" pitchFamily="34" charset="0"/>
              </a:rPr>
              <a:t>	With the M</a:t>
            </a:r>
            <a:r>
              <a:rPr lang="en-US" sz="4800" cap="small" dirty="0">
                <a:solidFill>
                  <a:srgbClr val="0070C0"/>
                </a:solidFill>
                <a:latin typeface="Bahnschrift Condensed" panose="020B0502040204020203" pitchFamily="34" charset="0"/>
              </a:rPr>
              <a:t>ahanta</a:t>
            </a:r>
            <a:r>
              <a:rPr lang="en-US" sz="4800" dirty="0">
                <a:solidFill>
                  <a:srgbClr val="0070C0"/>
                </a:solidFill>
                <a:latin typeface="Bahnschrift Condensed" panose="020B0502040204020203" pitchFamily="34" charset="0"/>
              </a:rPr>
              <a:t> by your side, imagine yourself learning whatever you need to learn and doing whatever you need to do.” </a:t>
            </a:r>
          </a:p>
        </p:txBody>
      </p:sp>
      <p:sp>
        <p:nvSpPr>
          <p:cNvPr id="7" name="Title 1">
            <a:extLst>
              <a:ext uri="{FF2B5EF4-FFF2-40B4-BE49-F238E27FC236}">
                <a16:creationId xmlns:a16="http://schemas.microsoft.com/office/drawing/2014/main" id="{DAB23D12-B75C-4F9D-AF47-6A53B4D4BE98}"/>
              </a:ext>
            </a:extLst>
          </p:cNvPr>
          <p:cNvSpPr txBox="1">
            <a:spLocks/>
          </p:cNvSpPr>
          <p:nvPr/>
        </p:nvSpPr>
        <p:spPr>
          <a:xfrm>
            <a:off x="347331" y="203300"/>
            <a:ext cx="11844669" cy="80347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D2A000"/>
                </a:solidFill>
                <a:latin typeface="Bahnschrift Condensed" panose="020B0502040204020203" pitchFamily="34" charset="0"/>
              </a:rPr>
              <a:t>The Golden Parachute</a:t>
            </a:r>
          </a:p>
        </p:txBody>
      </p:sp>
      <p:sp>
        <p:nvSpPr>
          <p:cNvPr id="9" name="TextBox 8">
            <a:extLst>
              <a:ext uri="{FF2B5EF4-FFF2-40B4-BE49-F238E27FC236}">
                <a16:creationId xmlns:a16="http://schemas.microsoft.com/office/drawing/2014/main" id="{3EEAA1BD-8A07-4092-B0AB-3D4966C52CD2}"/>
              </a:ext>
            </a:extLst>
          </p:cNvPr>
          <p:cNvSpPr txBox="1"/>
          <p:nvPr/>
        </p:nvSpPr>
        <p:spPr>
          <a:xfrm>
            <a:off x="2837890" y="5949407"/>
            <a:ext cx="8159824" cy="584775"/>
          </a:xfrm>
          <a:prstGeom prst="rect">
            <a:avLst/>
          </a:prstGeom>
          <a:noFill/>
        </p:spPr>
        <p:txBody>
          <a:bodyPr wrap="square" rtlCol="0">
            <a:spAutoFit/>
          </a:bodyPr>
          <a:lstStyle/>
          <a:p>
            <a:r>
              <a:rPr lang="en-US" sz="3200">
                <a:solidFill>
                  <a:srgbClr val="0070C0"/>
                </a:solidFill>
                <a:latin typeface="Bahnschrift Condensed" panose="020B0502040204020203" pitchFamily="34" charset="0"/>
                <a:ea typeface="+mj-ea"/>
                <a:cs typeface="+mj-cs"/>
              </a:rPr>
              <a:t>—</a:t>
            </a:r>
            <a:r>
              <a:rPr lang="en-US" sz="3200" smtClean="0">
                <a:solidFill>
                  <a:srgbClr val="0070C0"/>
                </a:solidFill>
                <a:latin typeface="Bahnschrift Condensed" panose="020B0502040204020203" pitchFamily="34" charset="0"/>
                <a:ea typeface="+mj-ea"/>
                <a:cs typeface="+mj-cs"/>
              </a:rPr>
              <a:t>Sri </a:t>
            </a:r>
            <a:r>
              <a:rPr lang="en-US" sz="3200" dirty="0">
                <a:solidFill>
                  <a:srgbClr val="0070C0"/>
                </a:solidFill>
                <a:latin typeface="Bahnschrift Condensed" panose="020B0502040204020203" pitchFamily="34" charset="0"/>
                <a:ea typeface="+mj-ea"/>
                <a:cs typeface="+mj-cs"/>
              </a:rPr>
              <a:t>Harold Klemp, </a:t>
            </a:r>
            <a:r>
              <a:rPr lang="en-US" sz="3200" i="1" dirty="0">
                <a:solidFill>
                  <a:srgbClr val="0070C0"/>
                </a:solidFill>
                <a:latin typeface="Bahnschrift Condensed" panose="020B0502040204020203" pitchFamily="34" charset="0"/>
                <a:ea typeface="+mj-ea"/>
                <a:cs typeface="+mj-cs"/>
              </a:rPr>
              <a:t>The Wonder within You</a:t>
            </a:r>
            <a:r>
              <a:rPr lang="en-US" sz="3200" dirty="0">
                <a:solidFill>
                  <a:srgbClr val="0070C0"/>
                </a:solidFill>
                <a:latin typeface="Bahnschrift Condensed" panose="020B0502040204020203" pitchFamily="34" charset="0"/>
                <a:ea typeface="+mj-ea"/>
                <a:cs typeface="+mj-cs"/>
              </a:rPr>
              <a:t>, p. 43</a:t>
            </a: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621014">
            <a:off x="9478291" y="5156978"/>
            <a:ext cx="1805533" cy="1584857"/>
          </a:xfrm>
          <a:prstGeom prst="rect">
            <a:avLst/>
          </a:prstGeom>
        </p:spPr>
      </p:pic>
    </p:spTree>
    <p:extLst>
      <p:ext uri="{BB962C8B-B14F-4D97-AF65-F5344CB8AC3E}">
        <p14:creationId xmlns:p14="http://schemas.microsoft.com/office/powerpoint/2010/main" val="2501488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A47FD9-4E20-4B53-BB51-5FE7D6178EC6}"/>
              </a:ext>
            </a:extLst>
          </p:cNvPr>
          <p:cNvSpPr/>
          <p:nvPr/>
        </p:nvSpPr>
        <p:spPr>
          <a:xfrm>
            <a:off x="2174852" y="1317847"/>
            <a:ext cx="7842296" cy="36523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DC2B49-DB90-413E-BB77-2D637E19FC39}"/>
              </a:ext>
            </a:extLst>
          </p:cNvPr>
          <p:cNvSpPr>
            <a:spLocks noGrp="1"/>
          </p:cNvSpPr>
          <p:nvPr>
            <p:ph type="title"/>
          </p:nvPr>
        </p:nvSpPr>
        <p:spPr>
          <a:xfrm>
            <a:off x="1807433" y="0"/>
            <a:ext cx="8899552" cy="1317847"/>
          </a:xfrm>
        </p:spPr>
        <p:txBody>
          <a:bodyPr>
            <a:normAutofit/>
          </a:bodyPr>
          <a:lstStyle/>
          <a:p>
            <a:pPr algn="ctr"/>
            <a:r>
              <a:rPr lang="en-US" sz="5400" b="1" dirty="0">
                <a:solidFill>
                  <a:srgbClr val="00B0F0"/>
                </a:solidFill>
                <a:latin typeface="Bahnschrift Condensed" panose="020B0502040204020203" pitchFamily="34" charset="0"/>
              </a:rPr>
              <a:t>Collage Activity</a:t>
            </a:r>
          </a:p>
        </p:txBody>
      </p:sp>
      <p:sp>
        <p:nvSpPr>
          <p:cNvPr id="6" name="Title 1">
            <a:extLst>
              <a:ext uri="{FF2B5EF4-FFF2-40B4-BE49-F238E27FC236}">
                <a16:creationId xmlns:a16="http://schemas.microsoft.com/office/drawing/2014/main" id="{6E2F3C67-A2FC-466A-B0D1-D0395D4666C5}"/>
              </a:ext>
            </a:extLst>
          </p:cNvPr>
          <p:cNvSpPr txBox="1">
            <a:spLocks/>
          </p:cNvSpPr>
          <p:nvPr/>
        </p:nvSpPr>
        <p:spPr>
          <a:xfrm>
            <a:off x="429546" y="4871213"/>
            <a:ext cx="11547565" cy="19838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smtClean="0">
                <a:solidFill>
                  <a:srgbClr val="0070C0"/>
                </a:solidFill>
                <a:latin typeface="Bahnschrift" panose="020B0502040204020203" pitchFamily="34" charset="0"/>
              </a:rPr>
              <a:t>Choose </a:t>
            </a:r>
            <a:r>
              <a:rPr lang="en-US" sz="3800" dirty="0">
                <a:solidFill>
                  <a:srgbClr val="0070C0"/>
                </a:solidFill>
                <a:latin typeface="Bahnschrift" panose="020B0502040204020203" pitchFamily="34" charset="0"/>
              </a:rPr>
              <a:t>images </a:t>
            </a:r>
            <a:r>
              <a:rPr lang="en-US" sz="3800" dirty="0" smtClean="0">
                <a:solidFill>
                  <a:srgbClr val="0070C0"/>
                </a:solidFill>
                <a:latin typeface="Bahnschrift" panose="020B0502040204020203" pitchFamily="34" charset="0"/>
              </a:rPr>
              <a:t>that show what </a:t>
            </a:r>
            <a:r>
              <a:rPr lang="en-US" sz="3800" dirty="0">
                <a:solidFill>
                  <a:srgbClr val="0070C0"/>
                </a:solidFill>
                <a:latin typeface="Bahnschrift" panose="020B0502040204020203" pitchFamily="34" charset="0"/>
              </a:rPr>
              <a:t>you hope to learn and do to grow spiritually from this change in your </a:t>
            </a:r>
            <a:r>
              <a:rPr lang="en-US" sz="3800" dirty="0" smtClean="0">
                <a:solidFill>
                  <a:srgbClr val="0070C0"/>
                </a:solidFill>
                <a:latin typeface="Bahnschrift" panose="020B0502040204020203" pitchFamily="34" charset="0"/>
              </a:rPr>
              <a:t>life</a:t>
            </a:r>
            <a:r>
              <a:rPr lang="en-US" sz="3800" dirty="0">
                <a:solidFill>
                  <a:srgbClr val="0070C0"/>
                </a:solidFill>
                <a:latin typeface="Bahnschrift" panose="020B0502040204020203" pitchFamily="34" charset="0"/>
              </a:rPr>
              <a:t>.</a:t>
            </a:r>
          </a:p>
        </p:txBody>
      </p:sp>
      <p:pic>
        <p:nvPicPr>
          <p:cNvPr id="4" name="Picture 3">
            <a:extLst>
              <a:ext uri="{FF2B5EF4-FFF2-40B4-BE49-F238E27FC236}">
                <a16:creationId xmlns:a16="http://schemas.microsoft.com/office/drawing/2014/main" id="{BCF43C0E-45B4-4D75-BD2A-19544C280D2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88673" y="1662392"/>
            <a:ext cx="1977543" cy="1317847"/>
          </a:xfrm>
          <a:prstGeom prst="rect">
            <a:avLst/>
          </a:prstGeom>
        </p:spPr>
      </p:pic>
      <p:pic>
        <p:nvPicPr>
          <p:cNvPr id="8" name="Picture 7">
            <a:extLst>
              <a:ext uri="{FF2B5EF4-FFF2-40B4-BE49-F238E27FC236}">
                <a16:creationId xmlns:a16="http://schemas.microsoft.com/office/drawing/2014/main" id="{E2CB80D2-8E0C-4C6D-9DF0-836805B5858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04072" y="3297117"/>
            <a:ext cx="2299257" cy="1526851"/>
          </a:xfrm>
          <a:prstGeom prst="rect">
            <a:avLst/>
          </a:prstGeom>
        </p:spPr>
      </p:pic>
      <p:pic>
        <p:nvPicPr>
          <p:cNvPr id="9" name="Picture 2" descr="HU: Experience the Sound of Soul">
            <a:extLst>
              <a:ext uri="{FF2B5EF4-FFF2-40B4-BE49-F238E27FC236}">
                <a16:creationId xmlns:a16="http://schemas.microsoft.com/office/drawing/2014/main" id="{AABA927D-B51F-4F5D-9312-CA049A39B1A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b="19"/>
          <a:stretch/>
        </p:blipFill>
        <p:spPr bwMode="auto">
          <a:xfrm>
            <a:off x="5749770" y="2866445"/>
            <a:ext cx="2714907" cy="15268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195D1DF-0908-45D4-B8FD-28D8E185301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73414" y="1627040"/>
            <a:ext cx="1977544" cy="1317847"/>
          </a:xfrm>
          <a:prstGeom prst="rect">
            <a:avLst/>
          </a:prstGeom>
        </p:spPr>
      </p:pic>
      <p:pic>
        <p:nvPicPr>
          <p:cNvPr id="13" name="Picture 12">
            <a:extLst>
              <a:ext uri="{FF2B5EF4-FFF2-40B4-BE49-F238E27FC236}">
                <a16:creationId xmlns:a16="http://schemas.microsoft.com/office/drawing/2014/main" id="{6604CDEA-2B28-4F52-A190-FB9CDC3080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0585" y="3847957"/>
            <a:ext cx="840106" cy="840106"/>
          </a:xfrm>
          <a:prstGeom prst="rect">
            <a:avLst/>
          </a:prstGeom>
        </p:spPr>
      </p:pic>
      <p:pic>
        <p:nvPicPr>
          <p:cNvPr id="15" name="Picture 14">
            <a:extLst>
              <a:ext uri="{FF2B5EF4-FFF2-40B4-BE49-F238E27FC236}">
                <a16:creationId xmlns:a16="http://schemas.microsoft.com/office/drawing/2014/main" id="{973E0EEA-ABBA-4CE2-82A0-C685C53D48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7450" y="1895863"/>
            <a:ext cx="1666875" cy="1200150"/>
          </a:xfrm>
          <a:prstGeom prst="rect">
            <a:avLst/>
          </a:prstGeom>
        </p:spPr>
      </p:pic>
      <p:pic>
        <p:nvPicPr>
          <p:cNvPr id="17" name="Picture 16">
            <a:extLst>
              <a:ext uri="{FF2B5EF4-FFF2-40B4-BE49-F238E27FC236}">
                <a16:creationId xmlns:a16="http://schemas.microsoft.com/office/drawing/2014/main" id="{A7134D50-4E26-4CC3-8D3A-D1F7062B8D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2017" y="2853360"/>
            <a:ext cx="1453376" cy="1818796"/>
          </a:xfrm>
          <a:prstGeom prst="rect">
            <a:avLst/>
          </a:prstGeom>
        </p:spPr>
      </p:pic>
      <p:pic>
        <p:nvPicPr>
          <p:cNvPr id="19" name="Picture 18">
            <a:extLst>
              <a:ext uri="{FF2B5EF4-FFF2-40B4-BE49-F238E27FC236}">
                <a16:creationId xmlns:a16="http://schemas.microsoft.com/office/drawing/2014/main" id="{E0C00741-40AD-4F86-AFA8-0050FA10710C}"/>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721813" y="1495746"/>
            <a:ext cx="1902013" cy="1267513"/>
          </a:xfrm>
          <a:prstGeom prst="rect">
            <a:avLst/>
          </a:prstGeom>
        </p:spPr>
      </p:pic>
    </p:spTree>
    <p:extLst>
      <p:ext uri="{BB962C8B-B14F-4D97-AF65-F5344CB8AC3E}">
        <p14:creationId xmlns:p14="http://schemas.microsoft.com/office/powerpoint/2010/main" val="406539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8348-7CED-4372-B170-8E3B7E19710A}"/>
              </a:ext>
            </a:extLst>
          </p:cNvPr>
          <p:cNvSpPr>
            <a:spLocks noGrp="1"/>
          </p:cNvSpPr>
          <p:nvPr>
            <p:ph type="title"/>
          </p:nvPr>
        </p:nvSpPr>
        <p:spPr/>
        <p:txBody>
          <a:bodyPr>
            <a:normAutofit/>
          </a:bodyPr>
          <a:lstStyle/>
          <a:p>
            <a:pPr algn="ctr"/>
            <a:r>
              <a:rPr lang="en-US" sz="5300" b="1" dirty="0" smtClean="0">
                <a:solidFill>
                  <a:srgbClr val="00B0F0"/>
                </a:solidFill>
                <a:latin typeface="Bahnschrift Condensed" panose="020B0502040204020203" pitchFamily="34" charset="0"/>
              </a:rPr>
              <a:t>Gratitude </a:t>
            </a:r>
            <a:r>
              <a:rPr lang="en-US" sz="5300" b="1" dirty="0">
                <a:solidFill>
                  <a:srgbClr val="00B0F0"/>
                </a:solidFill>
                <a:latin typeface="Bahnschrift Condensed" panose="020B0502040204020203" pitchFamily="34" charset="0"/>
              </a:rPr>
              <a:t>Letter to the </a:t>
            </a:r>
            <a:r>
              <a:rPr lang="en-US" sz="5300" b="1" cap="small" dirty="0" smtClean="0">
                <a:solidFill>
                  <a:srgbClr val="00B0F0"/>
                </a:solidFill>
                <a:latin typeface="Bahnschrift Condensed" panose="020B0502040204020203" pitchFamily="34" charset="0"/>
              </a:rPr>
              <a:t>M</a:t>
            </a:r>
            <a:r>
              <a:rPr lang="en-US" sz="5300" b="1" cap="small" dirty="0">
                <a:solidFill>
                  <a:srgbClr val="00B0F0"/>
                </a:solidFill>
                <a:latin typeface="Bahnschrift Condensed" panose="020B0502040204020203" pitchFamily="34" charset="0"/>
              </a:rPr>
              <a:t>ahant</a:t>
            </a:r>
            <a:r>
              <a:rPr lang="en-US" sz="5300" b="1" cap="small" dirty="0" smtClean="0">
                <a:solidFill>
                  <a:srgbClr val="00B0F0"/>
                </a:solidFill>
                <a:latin typeface="Bahnschrift Condensed" panose="020B0502040204020203" pitchFamily="34" charset="0"/>
              </a:rPr>
              <a:t>a</a:t>
            </a:r>
            <a:endParaRPr lang="en-US" sz="5300" b="1" cap="small" dirty="0">
              <a:solidFill>
                <a:srgbClr val="00B0F0"/>
              </a:solidFill>
              <a:latin typeface="Bahnschrift Condensed" panose="020B0502040204020203" pitchFamily="34" charset="0"/>
            </a:endParaRPr>
          </a:p>
        </p:txBody>
      </p:sp>
      <p:sp>
        <p:nvSpPr>
          <p:cNvPr id="3" name="Content Placeholder 2">
            <a:extLst>
              <a:ext uri="{FF2B5EF4-FFF2-40B4-BE49-F238E27FC236}">
                <a16:creationId xmlns:a16="http://schemas.microsoft.com/office/drawing/2014/main" id="{091AEA0F-AA92-4131-B4AB-B28A121E27C7}"/>
              </a:ext>
            </a:extLst>
          </p:cNvPr>
          <p:cNvSpPr>
            <a:spLocks noGrp="1"/>
          </p:cNvSpPr>
          <p:nvPr>
            <p:ph idx="1"/>
          </p:nvPr>
        </p:nvSpPr>
        <p:spPr>
          <a:xfrm>
            <a:off x="838200" y="2141537"/>
            <a:ext cx="10515600" cy="4351338"/>
          </a:xfrm>
        </p:spPr>
        <p:txBody>
          <a:bodyPr>
            <a:normAutofit/>
          </a:bodyPr>
          <a:lstStyle/>
          <a:p>
            <a:pPr marL="0" indent="0">
              <a:buNone/>
            </a:pPr>
            <a:r>
              <a:rPr lang="en-US" sz="4000" dirty="0">
                <a:solidFill>
                  <a:srgbClr val="0070C0"/>
                </a:solidFill>
                <a:latin typeface="Bahnschrift Condensed" panose="020B0502040204020203" pitchFamily="34" charset="0"/>
              </a:rPr>
              <a:t>Write a letter to the M</a:t>
            </a:r>
            <a:r>
              <a:rPr lang="en-US" sz="4000" cap="small" dirty="0">
                <a:solidFill>
                  <a:srgbClr val="0070C0"/>
                </a:solidFill>
                <a:latin typeface="Bahnschrift Condensed" panose="020B0502040204020203" pitchFamily="34" charset="0"/>
              </a:rPr>
              <a:t>ahanta</a:t>
            </a:r>
            <a:r>
              <a:rPr lang="en-US" sz="4000" dirty="0">
                <a:solidFill>
                  <a:srgbClr val="0070C0"/>
                </a:solidFill>
                <a:latin typeface="Bahnschrift Condensed" panose="020B0502040204020203" pitchFamily="34" charset="0"/>
              </a:rPr>
              <a:t> as if your change has already happened. You can share your gratitude for the gifts it brought and the lessons you learned. </a:t>
            </a:r>
          </a:p>
        </p:txBody>
      </p:sp>
      <p:pic>
        <p:nvPicPr>
          <p:cNvPr id="4" name="Picture 3">
            <a:extLst>
              <a:ext uri="{FF2B5EF4-FFF2-40B4-BE49-F238E27FC236}">
                <a16:creationId xmlns:a16="http://schemas.microsoft.com/office/drawing/2014/main" id="{B981F6BD-1D51-4FF0-8206-2906BBD8E321}"/>
              </a:ext>
            </a:extLst>
          </p:cNvPr>
          <p:cNvPicPr>
            <a:picLocks noChangeAspect="1"/>
          </p:cNvPicPr>
          <p:nvPr/>
        </p:nvPicPr>
        <p:blipFill rotWithShape="1">
          <a:blip r:embed="rId2">
            <a:extLst>
              <a:ext uri="{28A0092B-C50C-407E-A947-70E740481C1C}">
                <a14:useLocalDpi xmlns:a14="http://schemas.microsoft.com/office/drawing/2010/main" val="0"/>
              </a:ext>
            </a:extLst>
          </a:blip>
          <a:srcRect t="28649" b="33153"/>
          <a:stretch/>
        </p:blipFill>
        <p:spPr>
          <a:xfrm rot="21268278">
            <a:off x="2499091" y="4624613"/>
            <a:ext cx="6669529" cy="1233934"/>
          </a:xfrm>
          <a:prstGeom prst="rect">
            <a:avLst/>
          </a:prstGeom>
        </p:spPr>
      </p:pic>
      <p:pic>
        <p:nvPicPr>
          <p:cNvPr id="5" name="Picture 4"/>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482256" y="356499"/>
            <a:ext cx="972906" cy="1405308"/>
          </a:xfrm>
          <a:prstGeom prst="rect">
            <a:avLst/>
          </a:prstGeom>
        </p:spPr>
      </p:pic>
    </p:spTree>
    <p:extLst>
      <p:ext uri="{BB962C8B-B14F-4D97-AF65-F5344CB8AC3E}">
        <p14:creationId xmlns:p14="http://schemas.microsoft.com/office/powerpoint/2010/main" val="286543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205</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Bahnschrift</vt:lpstr>
      <vt:lpstr>Bahnschrift Condensed</vt:lpstr>
      <vt:lpstr>Bahnschrift Light Condensed</vt:lpstr>
      <vt:lpstr>Calibri</vt:lpstr>
      <vt:lpstr>Calibri Light</vt:lpstr>
      <vt:lpstr>Ink Free</vt:lpstr>
      <vt:lpstr>Office Theme</vt:lpstr>
      <vt:lpstr>Mastering Change in Your Life</vt:lpstr>
      <vt:lpstr>“Change is therefore not to be feared, but to be accepted as an integral part of life. Change strengthens Soul.” </vt:lpstr>
      <vt:lpstr>What is a spiritual skill you use for coping with change?</vt:lpstr>
      <vt:lpstr>  “Look at the situation from above, from the Soul perspective. Imagine yourself gently floating down into the situation using a golden parachute. The parachute is being guided by the Mahanta and is carrying you safely into the situation with love and grace.  With the Mahanta by your side, imagine yourself learning whatever you need to learn and doing whatever you need to do.” </vt:lpstr>
      <vt:lpstr>Collage Activity</vt:lpstr>
      <vt:lpstr>Gratitude Letter to the Mahanta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Mastering Change in Your Life</dc:title>
  <dc:creator>Burgen Young</dc:creator>
  <cp:lastModifiedBy>Burgen Young</cp:lastModifiedBy>
  <cp:revision>34</cp:revision>
  <cp:lastPrinted>2024-12-03T15:55:54Z</cp:lastPrinted>
  <dcterms:created xsi:type="dcterms:W3CDTF">2024-08-23T13:05:43Z</dcterms:created>
  <dcterms:modified xsi:type="dcterms:W3CDTF">2024-12-03T15:56:06Z</dcterms:modified>
</cp:coreProperties>
</file>