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C4EAD6-ACA3-44F1-9CD3-7127F81B3D7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2A580F-7F72-41BD-A062-A9137941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1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4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7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0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3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7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AC003-9DFE-45E6-8D4D-1ED7122BF0E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9F97B-302A-4CE7-8055-AB82516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0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g"/><Relationship Id="rId3" Type="http://schemas.openxmlformats.org/officeDocument/2006/relationships/image" Target="../media/image3.tiff"/><Relationship Id="rId7" Type="http://schemas.openxmlformats.org/officeDocument/2006/relationships/image" Target="../media/image6.tiff"/><Relationship Id="rId12" Type="http://schemas.microsoft.com/office/2007/relationships/hdphoto" Target="../media/hdphoto3.wdp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tiff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374" y="2157533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rgbClr val="00B0F0"/>
                </a:solidFill>
                <a:latin typeface="Tekton Pro" panose="020F0603020208020904" pitchFamily="34" charset="0"/>
              </a:rPr>
              <a:t>Sounds of God</a:t>
            </a:r>
            <a:br>
              <a:rPr lang="en-US" sz="9600" dirty="0">
                <a:solidFill>
                  <a:srgbClr val="00B0F0"/>
                </a:solidFill>
                <a:latin typeface="Tekton Pro" panose="020F0603020208020904" pitchFamily="34" charset="0"/>
              </a:rPr>
            </a:br>
            <a:r>
              <a:rPr lang="en-US" sz="9600" dirty="0">
                <a:solidFill>
                  <a:srgbClr val="00B0F0"/>
                </a:solidFill>
                <a:latin typeface="Tekton Pro" panose="020F0603020208020904" pitchFamily="34" charset="0"/>
              </a:rPr>
              <a:t>Guessing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50" y="-13097"/>
            <a:ext cx="1858897" cy="1858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18" y="4447518"/>
            <a:ext cx="2376312" cy="2376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7" b="93517" l="7073" r="89784">
                        <a14:foregroundMark x1="44597" y1="28094" x2="74656" y2="43026"/>
                        <a14:foregroundMark x1="42829" y1="84872" x2="65226" y2="84479"/>
                        <a14:foregroundMark x1="71120" y1="78978" x2="71120" y2="78978"/>
                        <a14:foregroundMark x1="54028" y1="12770" x2="67583" y2="1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96" y="4694626"/>
            <a:ext cx="2115187" cy="2115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5" y="76125"/>
            <a:ext cx="1854129" cy="1854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" y="429808"/>
            <a:ext cx="2424849" cy="2424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32" b="95117" l="5308" r="91720">
                        <a14:foregroundMark x1="18047" y1="45435" x2="79830" y2="38217"/>
                        <a14:foregroundMark x1="51168" y1="33758" x2="72187" y2="36730"/>
                        <a14:foregroundMark x1="17622" y1="53715" x2="49257" y2="46497"/>
                        <a14:foregroundMark x1="26964" y1="63482" x2="54565" y2="54777"/>
                        <a14:foregroundMark x1="57537" y1="49894" x2="74522" y2="46497"/>
                        <a14:foregroundMark x1="15711" y1="46072" x2="20170" y2="56688"/>
                        <a14:foregroundMark x1="46285" y1="66030" x2="46285" y2="5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1" y="3566124"/>
            <a:ext cx="1958017" cy="1958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65" y="3940552"/>
            <a:ext cx="2518882" cy="25188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777072" y="691112"/>
            <a:ext cx="1844267" cy="1902240"/>
            <a:chOff x="3947160" y="1551531"/>
            <a:chExt cx="4175760" cy="43070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6" t="9376" r="13922" b="15461"/>
            <a:stretch/>
          </p:blipFill>
          <p:spPr>
            <a:xfrm>
              <a:off x="3947160" y="1551531"/>
              <a:ext cx="4175760" cy="4307022"/>
            </a:xfrm>
            <a:prstGeom prst="rect">
              <a:avLst/>
            </a:prstGeom>
          </p:spPr>
        </p:pic>
        <p:pic>
          <p:nvPicPr>
            <p:cNvPr id="17" name="Picture 16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9" t="48170" r="35394" b="22857"/>
            <a:stretch/>
          </p:blipFill>
          <p:spPr bwMode="auto">
            <a:xfrm>
              <a:off x="4719921" y="2438400"/>
              <a:ext cx="2752158" cy="2742292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4362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3" name="sleigh-bells-32616">
            <a:hlinkClick r:id="" action="ppaction://media"/>
            <a:extLst>
              <a:ext uri="{FF2B5EF4-FFF2-40B4-BE49-F238E27FC236}">
                <a16:creationId xmlns:a16="http://schemas.microsoft.com/office/drawing/2014/main" id="{94DF835A-3B4C-49CD-B2BB-53D4DCB349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" end="112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313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Tinkling Bells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53" y="1322231"/>
            <a:ext cx="4593095" cy="45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0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3" name="bees-swarming-around-flowers-78014">
            <a:hlinkClick r:id="" action="ppaction://media"/>
            <a:extLst>
              <a:ext uri="{FF2B5EF4-FFF2-40B4-BE49-F238E27FC236}">
                <a16:creationId xmlns:a16="http://schemas.microsoft.com/office/drawing/2014/main" id="{0D25CD9F-9403-4FAD-BDAB-59A2425B0B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" end="38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97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Buzzing Bees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43" y="1690688"/>
            <a:ext cx="3618310" cy="36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63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2" name="winter-wind-305577">
            <a:hlinkClick r:id="" action="ppaction://media"/>
            <a:extLst>
              <a:ext uri="{FF2B5EF4-FFF2-40B4-BE49-F238E27FC236}">
                <a16:creationId xmlns:a16="http://schemas.microsoft.com/office/drawing/2014/main" id="{B8737BF2-6411-4DC5-9AD2-BF8177573C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" end="133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166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Wind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26" b="92759" l="5057" r="94713">
                        <a14:foregroundMark x1="75632" y1="27126" x2="22759" y2="47931"/>
                        <a14:foregroundMark x1="25172" y1="41034" x2="16782" y2="57701"/>
                        <a14:foregroundMark x1="26092" y1="61724" x2="47816" y2="60115"/>
                        <a14:foregroundMark x1="17931" y1="48161" x2="17931" y2="48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45" y="1682061"/>
            <a:ext cx="3618310" cy="36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2" name="sea-waves-7131">
            <a:hlinkClick r:id="" action="ppaction://media"/>
            <a:extLst>
              <a:ext uri="{FF2B5EF4-FFF2-40B4-BE49-F238E27FC236}">
                <a16:creationId xmlns:a16="http://schemas.microsoft.com/office/drawing/2014/main" id="{B15D8841-2394-42E4-9A70-5D22F8F0B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4533" y="3268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Roar of the Sea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77" y="1319752"/>
            <a:ext cx="3989246" cy="39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2" name="classic-light-woodwind-152669">
            <a:hlinkClick r:id="" action="ppaction://media"/>
            <a:extLst>
              <a:ext uri="{FF2B5EF4-FFF2-40B4-BE49-F238E27FC236}">
                <a16:creationId xmlns:a16="http://schemas.microsoft.com/office/drawing/2014/main" id="{DE39A689-53B3-41CB-98D3-88EE27437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794.3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4800" y="3334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Woodwind Instruments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85" y="1457775"/>
            <a:ext cx="4506831" cy="45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1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3" name="flute_note_tremolo-103486">
            <a:hlinkClick r:id="" action="ppaction://media"/>
            <a:extLst>
              <a:ext uri="{FF2B5EF4-FFF2-40B4-BE49-F238E27FC236}">
                <a16:creationId xmlns:a16="http://schemas.microsoft.com/office/drawing/2014/main" id="{B031A965-9280-4E40-96AD-02ABBA96F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73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2" name="12. HU S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841" end="768840.7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9758" y="3184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43" y="1690688"/>
            <a:ext cx="3618310" cy="36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Single note of a flute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7" b="93517" l="7073" r="89784">
                        <a14:foregroundMark x1="44597" y1="28094" x2="74656" y2="43026"/>
                        <a14:foregroundMark x1="42829" y1="84872" x2="65226" y2="84479"/>
                        <a14:foregroundMark x1="71120" y1="78978" x2="71120" y2="78978"/>
                        <a14:foregroundMark x1="54028" y1="12770" x2="67583" y2="1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43" y="1690688"/>
            <a:ext cx="3618310" cy="36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2" name="peals-of-thunder-191992">
            <a:hlinkClick r:id="" action="ppaction://media"/>
            <a:extLst>
              <a:ext uri="{FF2B5EF4-FFF2-40B4-BE49-F238E27FC236}">
                <a16:creationId xmlns:a16="http://schemas.microsoft.com/office/drawing/2014/main" id="{AB255C8F-3C8D-4212-9755-AB5393C25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1133" y="3359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Thunder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53" y="2018492"/>
            <a:ext cx="2941697" cy="29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2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2" name="running-stream-water-sound-239612">
            <a:hlinkClick r:id="" action="ppaction://media"/>
            <a:extLst>
              <a:ext uri="{FF2B5EF4-FFF2-40B4-BE49-F238E27FC236}">
                <a16:creationId xmlns:a16="http://schemas.microsoft.com/office/drawing/2014/main" id="{31924DB5-AAEF-4CD3-A717-379704AED4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27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2315" y="3268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Running Water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7160" y="1551531"/>
            <a:ext cx="4175760" cy="4307022"/>
            <a:chOff x="3947160" y="1551531"/>
            <a:chExt cx="4175760" cy="43070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6" t="9376" r="13922" b="15461"/>
            <a:stretch/>
          </p:blipFill>
          <p:spPr>
            <a:xfrm>
              <a:off x="3947160" y="1551531"/>
              <a:ext cx="4175760" cy="4307022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9" t="48170" r="35394" b="22857"/>
            <a:stretch/>
          </p:blipFill>
          <p:spPr bwMode="auto">
            <a:xfrm>
              <a:off x="4719921" y="2438400"/>
              <a:ext cx="2752158" cy="2742292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071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8" y="1423359"/>
            <a:ext cx="2390528" cy="3873260"/>
          </a:xfrm>
          <a:prstGeom prst="rect">
            <a:avLst/>
          </a:prstGeom>
        </p:spPr>
      </p:pic>
      <p:pic>
        <p:nvPicPr>
          <p:cNvPr id="3" name="strings-67959">
            <a:hlinkClick r:id="" action="ppaction://media"/>
            <a:extLst>
              <a:ext uri="{FF2B5EF4-FFF2-40B4-BE49-F238E27FC236}">
                <a16:creationId xmlns:a16="http://schemas.microsoft.com/office/drawing/2014/main" id="{18065681-F9E4-421F-8878-1749A0A369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2400" y="3217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Tekton Pro" panose="020F0603020208020904" pitchFamily="34" charset="0"/>
              </a:rPr>
              <a:t>Violins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35" y="1478386"/>
            <a:ext cx="3934129" cy="39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2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26</Words>
  <Application>Microsoft Office PowerPoint</Application>
  <PresentationFormat>Widescreen</PresentationFormat>
  <Paragraphs>10</Paragraphs>
  <Slides>21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Tekton Pro</vt:lpstr>
      <vt:lpstr>Office Theme</vt:lpstr>
      <vt:lpstr>Sounds of God Guessing Game</vt:lpstr>
      <vt:lpstr>PowerPoint Presentation</vt:lpstr>
      <vt:lpstr>Single note of a flute</vt:lpstr>
      <vt:lpstr>PowerPoint Presentation</vt:lpstr>
      <vt:lpstr>Thunder</vt:lpstr>
      <vt:lpstr>PowerPoint Presentation</vt:lpstr>
      <vt:lpstr>Running Water</vt:lpstr>
      <vt:lpstr>PowerPoint Presentation</vt:lpstr>
      <vt:lpstr>Violins</vt:lpstr>
      <vt:lpstr>PowerPoint Presentation</vt:lpstr>
      <vt:lpstr>Tinkling Bells</vt:lpstr>
      <vt:lpstr>PowerPoint Presentation</vt:lpstr>
      <vt:lpstr>Buzzing Bees</vt:lpstr>
      <vt:lpstr>PowerPoint Presentation</vt:lpstr>
      <vt:lpstr>Wind</vt:lpstr>
      <vt:lpstr>PowerPoint Presentation</vt:lpstr>
      <vt:lpstr>Roar of the Sea</vt:lpstr>
      <vt:lpstr>PowerPoint Presentation</vt:lpstr>
      <vt:lpstr>Woodwind Instruments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Sounds of God Guessing Game</dc:title>
  <dc:creator>Burgen Young</dc:creator>
  <cp:lastModifiedBy>Burgen Young</cp:lastModifiedBy>
  <cp:revision>19</cp:revision>
  <cp:lastPrinted>2026-03-12T17:06:24Z</cp:lastPrinted>
  <dcterms:created xsi:type="dcterms:W3CDTF">2025-04-30T21:18:17Z</dcterms:created>
  <dcterms:modified xsi:type="dcterms:W3CDTF">2026-04-24T19:55:29Z</dcterms:modified>
</cp:coreProperties>
</file>