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2DDF1"/>
    <a:srgbClr val="396B9A"/>
    <a:srgbClr val="EBFFFF"/>
    <a:srgbClr val="FBF38D"/>
    <a:srgbClr val="EB868F"/>
    <a:srgbClr val="ADC41D"/>
    <a:srgbClr val="E9EFE0"/>
    <a:srgbClr val="89C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722ED7-517D-4BAD-BB48-6900BD4888B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AE0A7E-42FF-4D91-B598-73D806FD5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68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CF0-F99A-4F99-9F8D-BD0D573DA78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EA89-733E-42B0-AEED-30F20E4D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CF0-F99A-4F99-9F8D-BD0D573DA78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EA89-733E-42B0-AEED-30F20E4D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6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CF0-F99A-4F99-9F8D-BD0D573DA78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EA89-733E-42B0-AEED-30F20E4D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CF0-F99A-4F99-9F8D-BD0D573DA78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EA89-733E-42B0-AEED-30F20E4D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8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CF0-F99A-4F99-9F8D-BD0D573DA78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EA89-733E-42B0-AEED-30F20E4D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7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CF0-F99A-4F99-9F8D-BD0D573DA78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EA89-733E-42B0-AEED-30F20E4D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8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CF0-F99A-4F99-9F8D-BD0D573DA78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EA89-733E-42B0-AEED-30F20E4D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1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CF0-F99A-4F99-9F8D-BD0D573DA78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EA89-733E-42B0-AEED-30F20E4D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1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CF0-F99A-4F99-9F8D-BD0D573DA78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EA89-733E-42B0-AEED-30F20E4D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CF0-F99A-4F99-9F8D-BD0D573DA78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EA89-733E-42B0-AEED-30F20E4D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CF0-F99A-4F99-9F8D-BD0D573DA78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EA89-733E-42B0-AEED-30F20E4D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1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4CF0-F99A-4F99-9F8D-BD0D573DA78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7EA89-733E-42B0-AEED-30F20E4D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745" y="267242"/>
            <a:ext cx="9144000" cy="96957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How ECK Helps Me</a:t>
            </a:r>
            <a:endParaRPr lang="en-US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744" y="5348093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Click to enter date</a:t>
            </a:r>
            <a:endParaRPr lang="en-US" sz="32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Click to enter event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96" y="1429658"/>
            <a:ext cx="5000097" cy="358757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466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93399" y="1799998"/>
            <a:ext cx="9611982" cy="170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“ECK is love. ECK is Light and Sound. ECK is life!”</a:t>
            </a:r>
            <a:endParaRPr lang="en-US" sz="5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93399" y="3876087"/>
            <a:ext cx="9126029" cy="1397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–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The ECK Teenie 1 Discourses,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p. 132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9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37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Cooper Black</vt:lpstr>
      <vt:lpstr>Office Theme</vt:lpstr>
      <vt:lpstr>How ECK Helps 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ECK Helps Me</dc:title>
  <dc:creator>Burgen Young</dc:creator>
  <cp:lastModifiedBy>Burgen Young</cp:lastModifiedBy>
  <cp:revision>10</cp:revision>
  <cp:lastPrinted>2022-12-01T14:15:06Z</cp:lastPrinted>
  <dcterms:created xsi:type="dcterms:W3CDTF">2022-11-30T18:14:12Z</dcterms:created>
  <dcterms:modified xsi:type="dcterms:W3CDTF">2024-03-06T17:55:01Z</dcterms:modified>
</cp:coreProperties>
</file>