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  <p:sldId id="261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C8"/>
    <a:srgbClr val="F0714D"/>
    <a:srgbClr val="F16438"/>
    <a:srgbClr val="FBF8D1"/>
    <a:srgbClr val="FFF8B8"/>
    <a:srgbClr val="FED57A"/>
    <a:srgbClr val="FED67E"/>
    <a:srgbClr val="F49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653D84-2EB2-49B9-AAFD-4042C8EA9333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58A7B8-F055-477B-967D-841343E55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44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77B476-700B-434D-BD8E-60A94FD77E5B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02E72B-6BAE-43F8-8F27-9F9933DB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6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2E72B-6BAE-43F8-8F27-9F9933DBCA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32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2E72B-6BAE-43F8-8F27-9F9933DBCA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2E72B-6BAE-43F8-8F27-9F9933DBCA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6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2A31-43B4-32A5-B449-88EC2ABBB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8AC9B-E9C9-1B7B-14C2-E1E21D421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2DBB3-6C03-B51C-0390-36D03CCEA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9284-9E42-4421-B77A-136A5E120AB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94513-7439-D361-B526-7DD127D5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B8348-EB6D-67CF-C80E-EA801EE0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DFCF-E159-4C1A-8809-90E925DD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8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DDB22-E0AF-7034-315A-1CAFFC74D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385CB5-1AB8-3B2B-9E37-6BDED8BD3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56959-5996-C050-8793-DF6273CA8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9284-9E42-4421-B77A-136A5E120AB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87074-5701-F152-2D93-DF087B156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21F4B-8EAD-FA18-8A31-433DDDC4B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DFCF-E159-4C1A-8809-90E925DD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8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3B2D57-C439-9E8B-7E42-9AE6F499D2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20B09-1983-0C9F-37DA-3D8CD1D7A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EAFD2-F98E-E059-745C-74F300CF1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9284-9E42-4421-B77A-136A5E120AB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C4D44-3DE6-2671-8303-3BD674614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EA89C-C611-41F5-6C20-67DB95F4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DFCF-E159-4C1A-8809-90E925DD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1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851D1-1586-6BBF-5960-AAD5ED0F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C164A-7639-4978-3066-78F3ECAB2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C61BC-2FE2-35B3-B5A1-DB65D6624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9284-9E42-4421-B77A-136A5E120AB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2860D-22EF-D97D-97B9-356A01BF5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077F3-7169-674E-42B5-7F2F3DEE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DFCF-E159-4C1A-8809-90E925DD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0E92E-89C7-455F-3931-CADE996B9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46D22-2C50-2AC1-DDC2-7E77A2D0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05502-F6FE-2AF5-8BD9-84D91E32B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9284-9E42-4421-B77A-136A5E120AB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AA3DB-FF84-50CD-FAE6-17E62934A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37233-BCFE-EDF1-1187-395CB62F9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DFCF-E159-4C1A-8809-90E925DD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0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16E40-6B36-B180-EF74-20EC4ED49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3B212-F2C0-EBED-C4F0-5FCE58897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20FF0-55A7-AD2F-A9C4-0A08E870C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0AE6D-1D1F-49C9-9C9C-571749537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9284-9E42-4421-B77A-136A5E120AB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6C693-3B1A-AE5E-2744-49950AD98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674AA-9C14-5BD0-1577-03F7487F7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DFCF-E159-4C1A-8809-90E925DD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3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83378-820D-9073-8504-1925C4A60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21685-A111-699E-584E-AFFB132D4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B8F09-89FD-00AD-5D59-57D1D6C67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371D4-8D8E-09DB-BD7E-AD91AEA0C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043BBF-7508-B7DD-2E7E-60A024D04E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A399CC-C21D-DA47-175A-89992645A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9284-9E42-4421-B77A-136A5E120AB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17C508-26A4-4992-9EC0-885918A75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20C4D5-5136-1DBA-F6C7-9250CD03E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DFCF-E159-4C1A-8809-90E925DD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0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6A543-26AD-2E53-9404-4FD6FF3D3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C3E77D-433A-D6FF-A7FD-88A05C613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9284-9E42-4421-B77A-136A5E120AB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836EA-DD55-D6DB-F986-D2744911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702EC-8D6F-CA91-51C0-B95025400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DFCF-E159-4C1A-8809-90E925DD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1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45211C-A906-090F-B9EE-7DB68D478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9284-9E42-4421-B77A-136A5E120AB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DF9E84-49C0-D9FB-6AD5-BBCFE6B9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92689-599C-707E-4D9E-DB159F70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DFCF-E159-4C1A-8809-90E925DD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5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53C81-AEA8-1A17-C93A-E04D29D2D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8EEE2-041C-B09D-A37A-F47455FE0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AC213-42BF-C864-9470-D6E6AA43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70CD7-ED4E-9335-B2DA-63A882BA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9284-9E42-4421-B77A-136A5E120AB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D7ACA-CF71-D5D2-C512-A61554CA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7CA8D-93EB-167B-F3D4-AE6877EBE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DFCF-E159-4C1A-8809-90E925DD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5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7A19-D572-AA21-F90B-29276FBE6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68F0E0-C302-A738-D4F8-D6D75590F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3B1B0-F125-F9F7-7283-11DB2EA83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B7290-10CE-9843-53CA-D18363192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9284-9E42-4421-B77A-136A5E120AB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E65B8-5BAD-2011-0CA9-B53235B35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94BEB-4520-9A25-84D9-2C0D2763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DFCF-E159-4C1A-8809-90E925DD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6538E7-67F4-47BE-CF4C-550471E3F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5F078-1505-D540-B857-F9C1A0143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8B34E-F7C7-6222-AC70-225C4ED410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09284-9E42-4421-B77A-136A5E120AB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1E6EA-90AF-1F76-4DF4-14082250A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62CA8-DCE2-71C5-2F72-EE6871E07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BDFCF-E159-4C1A-8809-90E925DD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2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if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5284" y="278931"/>
            <a:ext cx="11356847" cy="6314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8413B8-56BF-585A-0E07-675A192DC4A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4544" y="1976642"/>
            <a:ext cx="4469730" cy="3526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616" y="2059610"/>
            <a:ext cx="954024" cy="954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75"/>
          <a:stretch/>
        </p:blipFill>
        <p:spPr>
          <a:xfrm>
            <a:off x="320740" y="372034"/>
            <a:ext cx="11357338" cy="544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7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7573" y="230591"/>
            <a:ext cx="11488096" cy="6474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5"/>
          <a:stretch/>
        </p:blipFill>
        <p:spPr>
          <a:xfrm>
            <a:off x="3383401" y="1608400"/>
            <a:ext cx="5556441" cy="4311633"/>
          </a:xfrm>
          <a:prstGeom prst="rect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4701475" y="3536097"/>
            <a:ext cx="710272" cy="310896"/>
          </a:xfrm>
          <a:prstGeom prst="roundRect">
            <a:avLst/>
          </a:prstGeom>
          <a:noFill/>
          <a:ln w="38100">
            <a:solidFill>
              <a:srgbClr val="F07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155030" y="3020918"/>
            <a:ext cx="1435608" cy="515179"/>
          </a:xfrm>
          <a:prstGeom prst="straightConnector1">
            <a:avLst/>
          </a:prstGeom>
          <a:ln w="76200">
            <a:solidFill>
              <a:srgbClr val="F071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7" y="471991"/>
            <a:ext cx="11488096" cy="117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2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505" y="267253"/>
            <a:ext cx="11356847" cy="6359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2" r="19172" b="11272"/>
          <a:stretch/>
        </p:blipFill>
        <p:spPr>
          <a:xfrm>
            <a:off x="2415003" y="1592816"/>
            <a:ext cx="7361995" cy="4765965"/>
          </a:xfrm>
          <a:prstGeom prst="rect">
            <a:avLst/>
          </a:prstGeom>
          <a:ln w="38100">
            <a:solidFill>
              <a:srgbClr val="FDFBC8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05" y="267253"/>
            <a:ext cx="11356847" cy="14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EE7FB-F769-B88F-29AB-AAC2AF333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5359" y="193250"/>
            <a:ext cx="11356847" cy="6359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" t="5143"/>
          <a:stretch/>
        </p:blipFill>
        <p:spPr>
          <a:xfrm rot="5400000">
            <a:off x="6094400" y="2160100"/>
            <a:ext cx="3925975" cy="2977755"/>
          </a:xfrm>
          <a:prstGeom prst="rect">
            <a:avLst/>
          </a:prstGeom>
          <a:ln w="57150">
            <a:solidFill>
              <a:srgbClr val="FDFBC8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3901" y="2165514"/>
            <a:ext cx="3912902" cy="2944459"/>
          </a:xfrm>
          <a:prstGeom prst="rect">
            <a:avLst/>
          </a:prstGeom>
          <a:ln w="38100">
            <a:solidFill>
              <a:srgbClr val="FDFBC8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426692" y="5607267"/>
            <a:ext cx="1209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Front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2407" y="5607267"/>
            <a:ext cx="1209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Back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371413" y="3786401"/>
            <a:ext cx="1156954" cy="750771"/>
          </a:xfrm>
          <a:custGeom>
            <a:avLst/>
            <a:gdLst>
              <a:gd name="connsiteX0" fmla="*/ 310561 w 675898"/>
              <a:gd name="connsiteY0" fmla="*/ 0 h 353088"/>
              <a:gd name="connsiteX1" fmla="*/ 5761 w 675898"/>
              <a:gd name="connsiteY1" fmla="*/ 133350 h 353088"/>
              <a:gd name="connsiteX2" fmla="*/ 548686 w 675898"/>
              <a:gd name="connsiteY2" fmla="*/ 352425 h 353088"/>
              <a:gd name="connsiteX3" fmla="*/ 653461 w 675898"/>
              <a:gd name="connsiteY3" fmla="*/ 57150 h 353088"/>
              <a:gd name="connsiteX4" fmla="*/ 215311 w 675898"/>
              <a:gd name="connsiteY4" fmla="*/ 114300 h 353088"/>
              <a:gd name="connsiteX5" fmla="*/ 529636 w 675898"/>
              <a:gd name="connsiteY5" fmla="*/ 266700 h 353088"/>
              <a:gd name="connsiteX6" fmla="*/ 529636 w 675898"/>
              <a:gd name="connsiteY6" fmla="*/ 133350 h 35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5898" h="353088">
                <a:moveTo>
                  <a:pt x="310561" y="0"/>
                </a:moveTo>
                <a:cubicBezTo>
                  <a:pt x="138317" y="37306"/>
                  <a:pt x="-33926" y="74613"/>
                  <a:pt x="5761" y="133350"/>
                </a:cubicBezTo>
                <a:cubicBezTo>
                  <a:pt x="45448" y="192087"/>
                  <a:pt x="440736" y="365125"/>
                  <a:pt x="548686" y="352425"/>
                </a:cubicBezTo>
                <a:cubicBezTo>
                  <a:pt x="656636" y="339725"/>
                  <a:pt x="709023" y="96837"/>
                  <a:pt x="653461" y="57150"/>
                </a:cubicBezTo>
                <a:cubicBezTo>
                  <a:pt x="597899" y="17463"/>
                  <a:pt x="235949" y="79375"/>
                  <a:pt x="215311" y="114300"/>
                </a:cubicBezTo>
                <a:cubicBezTo>
                  <a:pt x="194673" y="149225"/>
                  <a:pt x="477249" y="263525"/>
                  <a:pt x="529636" y="266700"/>
                </a:cubicBezTo>
                <a:cubicBezTo>
                  <a:pt x="582023" y="269875"/>
                  <a:pt x="555829" y="201612"/>
                  <a:pt x="529636" y="13335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16" y="193250"/>
            <a:ext cx="10692384" cy="163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59A7D-5268-1EF6-6D57-D57CE5949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7575" y="249254"/>
            <a:ext cx="11356847" cy="6359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560" y="2178186"/>
            <a:ext cx="2588894" cy="4023281"/>
          </a:xfrm>
          <a:prstGeom prst="rect">
            <a:avLst/>
          </a:prstGeom>
          <a:ln w="57150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4" y="285299"/>
            <a:ext cx="11521588" cy="591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59A7D-5268-1EF6-6D57-D57CE5949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9689" y="248634"/>
            <a:ext cx="11356847" cy="6359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7" r="29799" b="33648"/>
          <a:stretch/>
        </p:blipFill>
        <p:spPr>
          <a:xfrm>
            <a:off x="8652023" y="3454493"/>
            <a:ext cx="2207656" cy="2323848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69"/>
          <a:stretch/>
        </p:blipFill>
        <p:spPr>
          <a:xfrm>
            <a:off x="2872965" y="448853"/>
            <a:ext cx="7474344" cy="2360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1"/>
          <a:stretch/>
        </p:blipFill>
        <p:spPr>
          <a:xfrm>
            <a:off x="717495" y="3114588"/>
            <a:ext cx="7474344" cy="3343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3207">
            <a:off x="635217" y="351191"/>
            <a:ext cx="2555987" cy="25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EE7FB-F769-B88F-29AB-AAC2AF333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1953" y="192503"/>
            <a:ext cx="11356847" cy="6359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840" y="1971484"/>
            <a:ext cx="3923728" cy="3900162"/>
          </a:xfrm>
          <a:prstGeom prst="rect">
            <a:avLst/>
          </a:prstGeom>
          <a:ln w="57150">
            <a:solidFill>
              <a:srgbClr val="FDFBC8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037" y="2602723"/>
            <a:ext cx="1635922" cy="14142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53" y="449134"/>
            <a:ext cx="11023501" cy="147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FF7A5-5D43-8727-39FD-587D42889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96" y="3344040"/>
            <a:ext cx="3118933" cy="26962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76525" y="4543714"/>
            <a:ext cx="9838944" cy="1627632"/>
          </a:xfrm>
          <a:prstGeom prst="rect">
            <a:avLst/>
          </a:prstGeom>
          <a:solidFill>
            <a:srgbClr val="FDFB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1643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00" y="268793"/>
            <a:ext cx="3118933" cy="2696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22" y="2172179"/>
            <a:ext cx="1834301" cy="15857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757" y="517067"/>
            <a:ext cx="2297412" cy="19860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23" y="87497"/>
            <a:ext cx="1305757" cy="11287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749" y="3050779"/>
            <a:ext cx="1635922" cy="14142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9" y="3382844"/>
            <a:ext cx="2297412" cy="19860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484"/>
            <a:ext cx="12192000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7610</TotalTime>
  <Words>5</Words>
  <Application>Microsoft Office PowerPoint</Application>
  <PresentationFormat>Widescreen</PresentationFormat>
  <Paragraphs>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a Brighter World</dc:title>
  <dc:creator>Burgen Young</dc:creator>
  <cp:lastModifiedBy>Shelley Hyndman</cp:lastModifiedBy>
  <cp:revision>49</cp:revision>
  <cp:lastPrinted>2026-05-26T23:01:07Z</cp:lastPrinted>
  <dcterms:created xsi:type="dcterms:W3CDTF">2025-07-10T23:12:15Z</dcterms:created>
  <dcterms:modified xsi:type="dcterms:W3CDTF">2026-05-27T16:12:09Z</dcterms:modified>
</cp:coreProperties>
</file>