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</p:sldMasterIdLst>
  <p:notesMasterIdLst>
    <p:notesMasterId r:id="rId19"/>
  </p:notesMasterIdLst>
  <p:sldIdLst>
    <p:sldId id="267" r:id="rId4"/>
    <p:sldId id="268" r:id="rId5"/>
    <p:sldId id="272" r:id="rId6"/>
    <p:sldId id="263" r:id="rId7"/>
    <p:sldId id="264" r:id="rId8"/>
    <p:sldId id="265" r:id="rId9"/>
    <p:sldId id="258" r:id="rId10"/>
    <p:sldId id="270" r:id="rId11"/>
    <p:sldId id="259" r:id="rId12"/>
    <p:sldId id="260" r:id="rId13"/>
    <p:sldId id="261" r:id="rId14"/>
    <p:sldId id="262" r:id="rId15"/>
    <p:sldId id="269" r:id="rId16"/>
    <p:sldId id="26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8E00"/>
    <a:srgbClr val="FF9933"/>
    <a:srgbClr val="FF6600"/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1" autoAdjust="0"/>
  </p:normalViewPr>
  <p:slideViewPr>
    <p:cSldViewPr snapToGrid="0" showGuides="1">
      <p:cViewPr varScale="1">
        <p:scale>
          <a:sx n="69" d="100"/>
          <a:sy n="69" d="100"/>
        </p:scale>
        <p:origin x="5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444C4-26D8-4BEE-B3B3-69BEEE6782F1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C0A1-DEE3-4DED-A668-9DA3B67DB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8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6013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8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12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6013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8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5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0C086-4CBF-4155-A32B-6ED94C2D16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4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6013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8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057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822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762" indent="-28644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5787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4102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418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073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9051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736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5677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8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22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762" indent="-28644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5787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4102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418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073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9051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736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5677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8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9DEED-411F-4846-8390-5561F5EFEE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82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196013" cy="3484563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endParaRPr lang="en-US" b="1" baseline="0" dirty="0"/>
          </a:p>
        </p:txBody>
      </p:sp>
    </p:spTree>
    <p:extLst>
      <p:ext uri="{BB962C8B-B14F-4D97-AF65-F5344CB8AC3E}">
        <p14:creationId xmlns:p14="http://schemas.microsoft.com/office/powerpoint/2010/main" val="1747994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822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762" indent="-28644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5787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4102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418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073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9051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736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5677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8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22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762" indent="-28644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5787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4102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418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073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9051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736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5677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8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9DEED-411F-4846-8390-5561F5EFEE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82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196013" cy="3484563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endParaRPr lang="en-US" b="1" baseline="0" dirty="0"/>
          </a:p>
        </p:txBody>
      </p:sp>
    </p:spTree>
    <p:extLst>
      <p:ext uri="{BB962C8B-B14F-4D97-AF65-F5344CB8AC3E}">
        <p14:creationId xmlns:p14="http://schemas.microsoft.com/office/powerpoint/2010/main" val="158359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6013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98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8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17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00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912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00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00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8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00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1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822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762" indent="-28644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5787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4102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418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073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9051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736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5677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8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22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762" indent="-28644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5787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4102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418" indent="-229157" defTabSz="9182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073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9051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7362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5677" indent="-229157" defTabSz="918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8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9DEED-411F-4846-8390-5561F5EFEE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82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196013" cy="3484563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endParaRPr lang="en-US" b="1" baseline="0" dirty="0"/>
          </a:p>
        </p:txBody>
      </p:sp>
    </p:spTree>
    <p:extLst>
      <p:ext uri="{BB962C8B-B14F-4D97-AF65-F5344CB8AC3E}">
        <p14:creationId xmlns:p14="http://schemas.microsoft.com/office/powerpoint/2010/main" val="395087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2022 Chela Gathering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20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59BA9-0314-4E81-9F5C-C38597D327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00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5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0C086-4CBF-4155-A32B-6ED94C2D16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15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70" indent="0" algn="ctr">
              <a:buNone/>
              <a:defRPr/>
            </a:lvl2pPr>
            <a:lvl3pPr marL="1219140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  <a:lvl6pPr marL="3047848" indent="0" algn="ctr">
              <a:buNone/>
              <a:defRPr/>
            </a:lvl6pPr>
            <a:lvl7pPr marL="3657418" indent="0" algn="ctr">
              <a:buNone/>
              <a:defRPr/>
            </a:lvl7pPr>
            <a:lvl8pPr marL="4266987" indent="0" algn="ctr">
              <a:buNone/>
              <a:defRPr/>
            </a:lvl8pPr>
            <a:lvl9pPr marL="487655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89F8-6829-4F82-BEA2-A63497C06F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A301A-0BC4-4104-9828-8B9B4F48F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70" indent="0" algn="ctr">
              <a:buNone/>
              <a:defRPr/>
            </a:lvl2pPr>
            <a:lvl3pPr marL="1219140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  <a:lvl6pPr marL="3047848" indent="0" algn="ctr">
              <a:buNone/>
              <a:defRPr/>
            </a:lvl6pPr>
            <a:lvl7pPr marL="3657418" indent="0" algn="ctr">
              <a:buNone/>
              <a:defRPr/>
            </a:lvl7pPr>
            <a:lvl8pPr marL="4266987" indent="0" algn="ctr">
              <a:buNone/>
              <a:defRPr/>
            </a:lvl8pPr>
            <a:lvl9pPr marL="487655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89F8-6829-4F82-BEA2-A63497C06F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D140D-83A2-4DE7-B7EE-6A017E5C2CE0}" type="datetimeFigureOut">
              <a:rPr lang="en-US" smtClean="0">
                <a:solidFill>
                  <a:srgbClr val="000000"/>
                </a:solidFill>
              </a:rPr>
              <a:pPr/>
              <a:t>1/22/2024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C78E1-2C24-46D6-98B7-BEEC42AC48F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theme" Target="../theme/theme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alphaModFix amt="29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:\Dana\Photographs &amp; Images\A Years\2016\15C_Kenyon_Wisdom of the Shariyat-Ki-SUGMAD-Enlightening the World_Star_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" t="7093" r="1702" b="11321"/>
          <a:stretch/>
        </p:blipFill>
        <p:spPr bwMode="auto">
          <a:xfrm>
            <a:off x="0" y="13396"/>
            <a:ext cx="12192000" cy="68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29764" y="-1"/>
            <a:ext cx="12221767" cy="6858001"/>
          </a:xfrm>
          <a:prstGeom prst="rect">
            <a:avLst/>
          </a:prstGeom>
          <a:solidFill>
            <a:schemeClr val="bg1">
              <a:alpha val="6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3" tIns="32147" rIns="64263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425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33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9178" y="3536158"/>
            <a:ext cx="10302233" cy="83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076" tIns="38076" rIns="38076" bIns="380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eorgia" charset="0"/>
              </a:rPr>
              <a:t>Edit Master text styles</a:t>
            </a:r>
          </a:p>
          <a:p>
            <a:pPr lvl="1"/>
            <a:r>
              <a:rPr lang="en-US" smtClean="0">
                <a:sym typeface="Georgia" charset="0"/>
              </a:rPr>
              <a:t>Second level</a:t>
            </a:r>
          </a:p>
          <a:p>
            <a:pPr lvl="2"/>
            <a:r>
              <a:rPr lang="en-US" smtClean="0">
                <a:sym typeface="Georgia" charset="0"/>
              </a:rPr>
              <a:t>Third level</a:t>
            </a:r>
          </a:p>
          <a:p>
            <a:pPr lvl="3"/>
            <a:r>
              <a:rPr lang="en-US" smtClean="0">
                <a:sym typeface="Georgia" charset="0"/>
              </a:rPr>
              <a:t>Fourth level</a:t>
            </a:r>
          </a:p>
          <a:p>
            <a:pPr lvl="4"/>
            <a:r>
              <a:rPr lang="en-US" smtClean="0">
                <a:sym typeface="Georgia" charset="0"/>
              </a:rPr>
              <a:t>Fifth level</a:t>
            </a:r>
            <a:endParaRPr lang="en-US" dirty="0">
              <a:sym typeface="Georgia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0661" y="1151965"/>
            <a:ext cx="9810751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076" tIns="38076" rIns="38076" bIns="3807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eorgia" charset="0"/>
              </a:rPr>
              <a:t>Click to edit Master title style</a:t>
            </a:r>
            <a:endParaRPr lang="en-US">
              <a:sym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3264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+mj-lt"/>
          <a:ea typeface="+mj-ea"/>
          <a:cs typeface="+mj-cs"/>
          <a:sym typeface="Georgia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5pPr>
      <a:lvl6pPr marL="321257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642515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963772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28502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40943" indent="-240943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1pPr>
      <a:lvl2pPr marL="522066" indent="-200810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2pPr>
      <a:lvl3pPr marL="803143" indent="-16062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3pPr>
      <a:lvl4pPr marL="1124401" indent="-16062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4pPr>
      <a:lvl5pPr marL="1445659" indent="-16062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5pPr>
      <a:lvl6pPr marL="321257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6pPr>
      <a:lvl7pPr marL="64251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7pPr>
      <a:lvl8pPr marL="963772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8pPr>
      <a:lvl9pPr marL="128502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en-US"/>
      </a:defPPr>
      <a:lvl1pPr marL="0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57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15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72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29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87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544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801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058" algn="l" defTabSz="32125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:\Dana\Photographs &amp; Images\A Years\2016\15C_Kenyon_Wisdom of the Shariyat-Ki-SUGMAD-Enlightening the World_Star_Cro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7093" r="1702" b="11321"/>
          <a:stretch/>
        </p:blipFill>
        <p:spPr bwMode="auto">
          <a:xfrm>
            <a:off x="0" y="13396"/>
            <a:ext cx="12192000" cy="68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29764" y="-1"/>
            <a:ext cx="12221767" cy="6858001"/>
          </a:xfrm>
          <a:prstGeom prst="rect">
            <a:avLst/>
          </a:prstGeom>
          <a:solidFill>
            <a:schemeClr val="bg1">
              <a:alpha val="6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63" tIns="32147" rIns="64263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42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33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9180" y="3536158"/>
            <a:ext cx="10302233" cy="83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076" tIns="38076" rIns="38076" bIns="380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Edit Master text styles</a:t>
            </a:r>
          </a:p>
          <a:p>
            <a:pPr lvl="1"/>
            <a:r>
              <a:rPr lang="en-US">
                <a:sym typeface="Georgia" charset="0"/>
              </a:rPr>
              <a:t>Second level</a:t>
            </a:r>
          </a:p>
          <a:p>
            <a:pPr lvl="2"/>
            <a:r>
              <a:rPr lang="en-US">
                <a:sym typeface="Georgia" charset="0"/>
              </a:rPr>
              <a:t>Third level</a:t>
            </a:r>
          </a:p>
          <a:p>
            <a:pPr lvl="3"/>
            <a:r>
              <a:rPr lang="en-US">
                <a:sym typeface="Georgia" charset="0"/>
              </a:rPr>
              <a:t>Fourth level</a:t>
            </a:r>
          </a:p>
          <a:p>
            <a:pPr lvl="4"/>
            <a:r>
              <a:rPr lang="en-US">
                <a:sym typeface="Georgia" charset="0"/>
              </a:rPr>
              <a:t>Fifth level</a:t>
            </a:r>
            <a:endParaRPr lang="en-US" dirty="0">
              <a:sym typeface="Georgia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0662" y="1151966"/>
            <a:ext cx="9810751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076" tIns="38076" rIns="38076" bIns="3807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42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+mj-lt"/>
          <a:ea typeface="+mj-ea"/>
          <a:cs typeface="+mj-cs"/>
          <a:sym typeface="Georgia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5pPr>
      <a:lvl6pPr marL="32124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64249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963748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284997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40937" indent="-240937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1pPr>
      <a:lvl2pPr marL="522054" indent="-200806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2pPr>
      <a:lvl3pPr marL="803123" indent="-16062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3pPr>
      <a:lvl4pPr marL="1124373" indent="-16062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4pPr>
      <a:lvl5pPr marL="1445623" indent="-16062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5pPr>
      <a:lvl6pPr marL="32124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6pPr>
      <a:lvl7pPr marL="64249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7pPr>
      <a:lvl8pPr marL="963748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8pPr>
      <a:lvl9pPr marL="1284997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en-US"/>
      </a:defPPr>
      <a:lvl1pPr marL="0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49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99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48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97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47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496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45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994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:\Dana\Photographs &amp; Images\A Years\2016\15C_Kenyon_Wisdom of the Shariyat-Ki-SUGMAD-Enlightening the World_Star_Cro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7093" r="1702" b="11321"/>
          <a:stretch/>
        </p:blipFill>
        <p:spPr bwMode="auto">
          <a:xfrm>
            <a:off x="0" y="13396"/>
            <a:ext cx="12192000" cy="68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29764" y="-1"/>
            <a:ext cx="12221767" cy="6858001"/>
          </a:xfrm>
          <a:prstGeom prst="rect">
            <a:avLst/>
          </a:prstGeom>
          <a:solidFill>
            <a:schemeClr val="bg1">
              <a:alpha val="6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63" tIns="32147" rIns="64263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42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33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9180" y="3536158"/>
            <a:ext cx="10302233" cy="83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076" tIns="38076" rIns="38076" bIns="380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Edit Master text styles</a:t>
            </a:r>
          </a:p>
          <a:p>
            <a:pPr lvl="1"/>
            <a:r>
              <a:rPr lang="en-US">
                <a:sym typeface="Georgia" charset="0"/>
              </a:rPr>
              <a:t>Second level</a:t>
            </a:r>
          </a:p>
          <a:p>
            <a:pPr lvl="2"/>
            <a:r>
              <a:rPr lang="en-US">
                <a:sym typeface="Georgia" charset="0"/>
              </a:rPr>
              <a:t>Third level</a:t>
            </a:r>
          </a:p>
          <a:p>
            <a:pPr lvl="3"/>
            <a:r>
              <a:rPr lang="en-US">
                <a:sym typeface="Georgia" charset="0"/>
              </a:rPr>
              <a:t>Fourth level</a:t>
            </a:r>
          </a:p>
          <a:p>
            <a:pPr lvl="4"/>
            <a:r>
              <a:rPr lang="en-US">
                <a:sym typeface="Georgia" charset="0"/>
              </a:rPr>
              <a:t>Fifth level</a:t>
            </a:r>
            <a:endParaRPr lang="en-US" dirty="0">
              <a:sym typeface="Georgia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0662" y="1151966"/>
            <a:ext cx="9810751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076" tIns="38076" rIns="38076" bIns="3807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97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+mj-lt"/>
          <a:ea typeface="+mj-ea"/>
          <a:cs typeface="+mj-cs"/>
          <a:sym typeface="Georgia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pitchFamily="18" charset="0"/>
        </a:defRPr>
      </a:lvl5pPr>
      <a:lvl6pPr marL="32124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64249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963748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284997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002D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40937" indent="-240937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1pPr>
      <a:lvl2pPr marL="522054" indent="-200806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2pPr>
      <a:lvl3pPr marL="803123" indent="-16062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3pPr>
      <a:lvl4pPr marL="1124373" indent="-16062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4pPr>
      <a:lvl5pPr marL="1445623" indent="-16062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pitchFamily="18" charset="0"/>
        </a:defRPr>
      </a:lvl5pPr>
      <a:lvl6pPr marL="32124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6pPr>
      <a:lvl7pPr marL="64249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7pPr>
      <a:lvl8pPr marL="963748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8pPr>
      <a:lvl9pPr marL="1284997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2D99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en-US"/>
      </a:defPPr>
      <a:lvl1pPr marL="0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49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99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48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97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47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496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45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994" algn="l" defTabSz="32124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3125" y="561967"/>
            <a:ext cx="10825749" cy="1034841"/>
            <a:chOff x="645025" y="561967"/>
            <a:chExt cx="10825749" cy="1034841"/>
          </a:xfrm>
        </p:grpSpPr>
        <p:sp>
          <p:nvSpPr>
            <p:cNvPr id="15" name="Pentagon 14"/>
            <p:cNvSpPr/>
            <p:nvPr/>
          </p:nvSpPr>
          <p:spPr bwMode="auto">
            <a:xfrm rot="10800000">
              <a:off x="645025" y="565483"/>
              <a:ext cx="4885832" cy="1031325"/>
            </a:xfrm>
            <a:prstGeom prst="homePlate">
              <a:avLst/>
            </a:prstGeom>
            <a:solidFill>
              <a:srgbClr val="FF474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Pentagon 15"/>
            <p:cNvSpPr/>
            <p:nvPr/>
          </p:nvSpPr>
          <p:spPr bwMode="auto">
            <a:xfrm>
              <a:off x="5429257" y="561967"/>
              <a:ext cx="6041517" cy="1031325"/>
            </a:xfrm>
            <a:prstGeom prst="homePlate">
              <a:avLst/>
            </a:prstGeom>
            <a:solidFill>
              <a:srgbClr val="FF474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2401" y="1940291"/>
            <a:ext cx="10327197" cy="4169117"/>
            <a:chOff x="1219200" y="1940291"/>
            <a:chExt cx="10327197" cy="4169117"/>
          </a:xfrm>
        </p:grpSpPr>
        <p:sp>
          <p:nvSpPr>
            <p:cNvPr id="2" name="Rectangle 1"/>
            <p:cNvSpPr/>
            <p:nvPr/>
          </p:nvSpPr>
          <p:spPr bwMode="auto">
            <a:xfrm>
              <a:off x="1219200" y="1943808"/>
              <a:ext cx="9042400" cy="4165600"/>
            </a:xfrm>
            <a:prstGeom prst="rect">
              <a:avLst/>
            </a:prstGeom>
            <a:gradFill>
              <a:gsLst>
                <a:gs pos="100000">
                  <a:srgbClr val="FFF1CD"/>
                </a:gs>
                <a:gs pos="54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" cap="flat" cmpd="sng" algn="ctr">
              <a:solidFill>
                <a:srgbClr val="CC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8900" dist="76200" dir="2700000" algn="tl" rotWithShape="0">
                <a:prstClr val="black">
                  <a:alpha val="35000"/>
                </a:prstClr>
              </a:outerShdw>
            </a:effectLst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4"/>
            <a:stretch/>
          </p:blipFill>
          <p:spPr>
            <a:xfrm>
              <a:off x="6466397" y="1940291"/>
              <a:ext cx="5080000" cy="372993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0" y="570298"/>
            <a:ext cx="12191999" cy="954018"/>
          </a:xfrm>
          <a:prstGeom prst="rect">
            <a:avLst/>
          </a:prstGeom>
          <a:effectLst>
            <a:outerShdw blurRad="12700" dist="76200" dir="2700000" sx="103000" sy="103000" kx="-800400" algn="bl" rotWithShape="0">
              <a:prstClr val="black">
                <a:alpha val="70000"/>
              </a:prstClr>
            </a:outerShdw>
          </a:effectLst>
          <a:scene3d>
            <a:camera prst="orthographicFront"/>
            <a:lightRig rig="threePt" dir="t"/>
          </a:scene3d>
          <a:sp3d>
            <a:bevelB w="107950" h="107950"/>
          </a:sp3d>
        </p:spPr>
        <p:txBody>
          <a:bodyPr wrap="square" lIns="121832" tIns="60916" rIns="121832" bIns="60916">
            <a:spAutoFit/>
            <a:sp3d extrusionH="25400" contourW="8890" prstMaterial="matte">
              <a:bevelT w="38100" h="31750"/>
              <a:extrusionClr>
                <a:schemeClr val="bg1"/>
              </a:extrusionClr>
              <a:contourClr>
                <a:schemeClr val="bg1">
                  <a:lumMod val="85000"/>
                </a:schemeClr>
              </a:contourClr>
            </a:sp3d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1430"/>
                <a:solidFill>
                  <a:srgbClr val="FFFFFF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Special Forum for ECK Parents</a:t>
            </a:r>
            <a:endParaRPr kumimoji="0" lang="en-US" sz="5400" b="1" i="1" u="none" strike="noStrike" kern="1200" cap="none" spc="0" normalizeH="0" baseline="0" noProof="0" dirty="0">
              <a:ln w="11430"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207" y="2303059"/>
            <a:ext cx="5105792" cy="3447098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BF7F3F"/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1430">
                  <a:solidFill>
                    <a:srgbClr val="CC9900"/>
                  </a:solidFill>
                </a:ln>
                <a:solidFill>
                  <a:srgbClr val="996633"/>
                </a:solidFill>
                <a:effectLst/>
                <a:uLnTx/>
                <a:uFillTx/>
                <a:cs typeface="Times New Roman" pitchFamily="18" charset="0"/>
              </a:rPr>
              <a:t>Parenting with Grace and Creativity</a:t>
            </a:r>
            <a:endParaRPr kumimoji="0" lang="en-US" sz="5400" b="1" i="0" u="none" strike="noStrike" kern="1200" cap="none" spc="0" normalizeH="0" baseline="0" noProof="0" dirty="0">
              <a:ln w="11430">
                <a:solidFill>
                  <a:srgbClr val="CC9900"/>
                </a:solidFill>
              </a:ln>
              <a:solidFill>
                <a:srgbClr val="99663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56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/>
        </p:nvSpPr>
        <p:spPr bwMode="auto">
          <a:xfrm>
            <a:off x="-1721826" y="4530368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31062 w 10262346"/>
              <a:gd name="connsiteY0" fmla="*/ 834928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31062 w 10262346"/>
              <a:gd name="connsiteY4" fmla="*/ 834928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31062" y="834928"/>
                </a:moveTo>
                <a:cubicBezTo>
                  <a:pt x="5388028" y="257193"/>
                  <a:pt x="7084731" y="1953301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16547" y="977603"/>
                  <a:pt x="31062" y="834928"/>
                </a:cubicBezTo>
                <a:close/>
              </a:path>
            </a:pathLst>
          </a:custGeom>
          <a:solidFill>
            <a:srgbClr val="0066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"/>
          <p:cNvSpPr/>
          <p:nvPr/>
        </p:nvSpPr>
        <p:spPr bwMode="auto">
          <a:xfrm>
            <a:off x="-6174408" y="2692331"/>
            <a:ext cx="19814069" cy="6212528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40429" y="718487"/>
                </a:moveTo>
                <a:cubicBezTo>
                  <a:pt x="5397395" y="140752"/>
                  <a:pt x="7272072" y="2160308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25914" y="861162"/>
                  <a:pt x="40429" y="718487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992292" y="5798595"/>
            <a:ext cx="5344510" cy="815608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BF7F3F"/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 w="11430"/>
                <a:solidFill>
                  <a:srgbClr val="875A2D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Tip</a:t>
            </a:r>
            <a:r>
              <a:rPr kumimoji="0" lang="en-US" sz="4500" b="1" i="0" u="none" strike="noStrike" kern="1200" cap="none" spc="0" normalizeH="0" noProof="0" dirty="0" smtClean="0">
                <a:ln w="11430"/>
                <a:solidFill>
                  <a:srgbClr val="875A2D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 # 2</a:t>
            </a:r>
            <a:endParaRPr kumimoji="0" lang="en-US" sz="4500" b="1" i="0" u="none" strike="noStrike" kern="1200" cap="none" spc="0" normalizeH="0" baseline="0" noProof="0" dirty="0">
              <a:ln w="11430"/>
              <a:solidFill>
                <a:srgbClr val="875A2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2878" y="339980"/>
            <a:ext cx="10779962" cy="41242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rgbClr val="0000FF"/>
              </a:contourClr>
            </a:sp3d>
          </a:bodyPr>
          <a:lstStyle/>
          <a:p>
            <a:pPr marL="0" marR="0" lvl="0" indent="0" defTabSz="121914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noProof="0" dirty="0" smtClean="0">
                <a:ln w="11430">
                  <a:noFill/>
                </a:ln>
                <a:solidFill>
                  <a:srgbClr val="0066FF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	“Keep the Spiritual Exercises of ECK short, to fit the attention span of each child. Ask each to share inner experiences if so wished. And do family HU chants.</a:t>
            </a:r>
          </a:p>
          <a:p>
            <a:pPr marL="0" marR="0" lvl="0" indent="0" defTabSz="121914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dirty="0">
                <a:ln w="11430">
                  <a:noFill/>
                </a:ln>
                <a:solidFill>
                  <a:srgbClr val="0066FF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	</a:t>
            </a:r>
            <a:r>
              <a:rPr lang="en-US" sz="4200" b="1" dirty="0" smtClean="0">
                <a:ln w="11430">
                  <a:noFill/>
                </a:ln>
                <a:solidFill>
                  <a:srgbClr val="0066FF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“Best, show your love for your children. And for the spiritual exercises.”</a:t>
            </a:r>
            <a:endParaRPr kumimoji="0" lang="en-US" sz="4200" b="1" i="1" u="none" strike="noStrike" kern="1200" cap="none" spc="0" normalizeH="0" baseline="0" noProof="0" dirty="0">
              <a:ln w="11430">
                <a:noFill/>
              </a:ln>
              <a:solidFill>
                <a:srgbClr val="0066FF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uLnTx/>
              <a:uFillTx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7428" y="4505630"/>
            <a:ext cx="6646339" cy="1446358"/>
          </a:xfrm>
          <a:prstGeom prst="rect">
            <a:avLst/>
          </a:prstGeom>
          <a:noFill/>
          <a:effectLst>
            <a:glow rad="228600">
              <a:schemeClr val="bg1">
                <a:alpha val="55000"/>
              </a:schemeClr>
            </a:glow>
          </a:effectLst>
          <a:scene3d>
            <a:camera prst="orthographicFront"/>
            <a:lightRig rig="flat" dir="t">
              <a:rot lat="0" lon="0" rev="6600000"/>
            </a:lightRig>
          </a:scene3d>
          <a:sp3d>
            <a:bevelT/>
          </a:sp3d>
        </p:spPr>
        <p:txBody>
          <a:bodyPr wrap="square" rtlCol="0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BF7F3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Sri Harold Klemp,</a:t>
            </a:r>
            <a:b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933" i="1" spc="133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A Modern Prophet Answers Your Key Questions about Life, </a:t>
            </a:r>
            <a:r>
              <a:rPr lang="en-US" sz="2933" spc="133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Book 3, </a:t>
            </a:r>
            <a:r>
              <a:rPr kumimoji="0" lang="en-US" sz="2933" b="0" i="0" u="none" strike="noStrike" kern="1200" cap="none" spc="133" normalizeH="0" baseline="0" noProof="0" dirty="0" smtClean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p</a:t>
            </a: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. </a:t>
            </a:r>
            <a:r>
              <a:rPr lang="en-US" sz="2933" spc="133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77</a:t>
            </a:r>
            <a:endParaRPr kumimoji="0" lang="en-US" sz="2933" b="0" i="0" u="none" strike="noStrike" kern="1200" cap="none" spc="133" normalizeH="0" baseline="0" noProof="0" dirty="0">
              <a:ln>
                <a:noFill/>
              </a:ln>
              <a:solidFill>
                <a:srgbClr val="996633"/>
              </a:solidFill>
              <a:effectLst>
                <a:glow rad="228600">
                  <a:prstClr val="white">
                    <a:alpha val="50000"/>
                  </a:prstClr>
                </a:glow>
              </a:effectLst>
              <a:uLnTx/>
              <a:uFillTx/>
              <a:latin typeface="Palatino" panose="02027200000000000000" pitchFamily="18" charset="0"/>
              <a:ea typeface="Gulim" panose="020B0600000101010101" pitchFamily="34" charset="-127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/>
        </p:nvSpPr>
        <p:spPr bwMode="auto">
          <a:xfrm flipH="1">
            <a:off x="-1654595" y="2878397"/>
            <a:ext cx="13913826" cy="3986512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31062 w 10262346"/>
              <a:gd name="connsiteY0" fmla="*/ 834928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31062 w 10262346"/>
              <a:gd name="connsiteY4" fmla="*/ 834928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31062" y="834928"/>
                </a:moveTo>
                <a:cubicBezTo>
                  <a:pt x="5388028" y="257193"/>
                  <a:pt x="7084731" y="1953301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16547" y="977603"/>
                  <a:pt x="31062" y="834928"/>
                </a:cubicBezTo>
                <a:close/>
              </a:path>
            </a:pathLst>
          </a:custGeom>
          <a:solidFill>
            <a:srgbClr val="FF5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"/>
          <p:cNvSpPr/>
          <p:nvPr/>
        </p:nvSpPr>
        <p:spPr bwMode="auto">
          <a:xfrm flipH="1">
            <a:off x="-1616495" y="4005709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59163 w 10262346"/>
              <a:gd name="connsiteY0" fmla="*/ 634390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59163 w 10262346"/>
              <a:gd name="connsiteY4" fmla="*/ 634390 h 1569627"/>
              <a:gd name="connsiteX0" fmla="*/ 59163 w 10262346"/>
              <a:gd name="connsiteY0" fmla="*/ 634390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59163 w 10262346"/>
              <a:gd name="connsiteY4" fmla="*/ 634390 h 1569627"/>
              <a:gd name="connsiteX0" fmla="*/ 87264 w 10262346"/>
              <a:gd name="connsiteY0" fmla="*/ 569700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87264 w 10262346"/>
              <a:gd name="connsiteY4" fmla="*/ 569700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87264" y="569700"/>
                </a:moveTo>
                <a:cubicBezTo>
                  <a:pt x="5425496" y="88999"/>
                  <a:pt x="7375110" y="1409909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72749" y="712375"/>
                  <a:pt x="87264" y="56970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9162" y="5653657"/>
            <a:ext cx="12192000" cy="94378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BF7F3F"/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 w="11430"/>
                <a:solidFill>
                  <a:srgbClr val="875A2D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Letter_of_Light@Eckankar.org</a:t>
            </a:r>
            <a:endParaRPr kumimoji="0" lang="en-US" sz="5333" b="0" i="0" u="none" strike="noStrike" kern="1200" cap="none" spc="0" normalizeH="0" baseline="0" noProof="0" dirty="0">
              <a:ln w="11430"/>
              <a:solidFill>
                <a:srgbClr val="875A2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8131">
            <a:off x="5284053" y="661301"/>
            <a:ext cx="2772357" cy="3588843"/>
          </a:xfrm>
          <a:prstGeom prst="rect">
            <a:avLst/>
          </a:prstGeom>
          <a:ln w="25400">
            <a:solidFill>
              <a:srgbClr val="CC9900"/>
            </a:solidFill>
          </a:ln>
          <a:effectLst>
            <a:outerShdw blurRad="88900" dist="76200" dir="5400000" algn="t" rotWithShape="0">
              <a:prstClr val="black">
                <a:alpha val="35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12" y="518698"/>
            <a:ext cx="2758373" cy="3570740"/>
          </a:xfrm>
          <a:prstGeom prst="rect">
            <a:avLst/>
          </a:prstGeom>
          <a:ln w="25400">
            <a:solidFill>
              <a:srgbClr val="CC9900"/>
            </a:solidFill>
          </a:ln>
          <a:effectLst>
            <a:outerShdw blurRad="88900" dist="76200" dir="5400000" algn="t" rotWithShape="0">
              <a:prstClr val="black">
                <a:alpha val="35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682" y="2316722"/>
            <a:ext cx="2577759" cy="3336935"/>
          </a:xfrm>
          <a:prstGeom prst="rect">
            <a:avLst/>
          </a:prstGeom>
          <a:ln w="25400">
            <a:solidFill>
              <a:srgbClr val="CC9900"/>
            </a:solidFill>
          </a:ln>
          <a:effectLst>
            <a:outerShdw blurRad="88900" dist="76200" dir="5400000" algn="t" rotWithShape="0">
              <a:prstClr val="black">
                <a:alpha val="35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87" y="518698"/>
            <a:ext cx="3900584" cy="5049345"/>
          </a:xfrm>
          <a:prstGeom prst="rect">
            <a:avLst/>
          </a:prstGeom>
          <a:ln w="25400">
            <a:solidFill>
              <a:srgbClr val="CC9900"/>
            </a:solidFill>
          </a:ln>
          <a:effectLst>
            <a:outerShdw blurRad="88900" dist="63500" dir="5400000" algn="t" rotWithShape="0">
              <a:prstClr val="black">
                <a:alpha val="35000"/>
              </a:prstClr>
            </a:outerShdw>
          </a:effectLst>
        </p:spPr>
      </p:pic>
      <p:sp>
        <p:nvSpPr>
          <p:cNvPr id="6" name="Oval 5"/>
          <p:cNvSpPr/>
          <p:nvPr/>
        </p:nvSpPr>
        <p:spPr bwMode="auto">
          <a:xfrm>
            <a:off x="4278093" y="3644900"/>
            <a:ext cx="2051933" cy="2018321"/>
          </a:xfrm>
          <a:prstGeom prst="ellipse">
            <a:avLst/>
          </a:prstGeom>
          <a:gradFill>
            <a:gsLst>
              <a:gs pos="100000">
                <a:srgbClr val="CC9900">
                  <a:lumMod val="48000"/>
                  <a:lumOff val="52000"/>
                </a:srgbClr>
              </a:gs>
              <a:gs pos="0">
                <a:schemeClr val="bg1"/>
              </a:gs>
            </a:gsLst>
            <a:path path="shape">
              <a:fillToRect l="50000" t="50000" r="50000" b="50000"/>
            </a:path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9966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6009" y="3883589"/>
            <a:ext cx="1816100" cy="1538987"/>
          </a:xfrm>
          <a:prstGeom prst="rect">
            <a:avLst/>
          </a:prstGeom>
          <a:effectLst>
            <a:outerShdw blurRad="12700" dist="76200" dir="2700000" sx="103000" sy="103000" kx="-800400" algn="bl" rotWithShape="0">
              <a:prstClr val="black">
                <a:alpha val="70000"/>
              </a:prstClr>
            </a:outerShdw>
          </a:effectLst>
          <a:scene3d>
            <a:camera prst="orthographicFront"/>
            <a:lightRig rig="threePt" dir="t">
              <a:rot lat="0" lon="0" rev="6600000"/>
            </a:lightRig>
          </a:scene3d>
          <a:sp3d>
            <a:bevelB w="107950" h="107950"/>
          </a:sp3d>
        </p:spPr>
        <p:txBody>
          <a:bodyPr wrap="square" lIns="121832" tIns="60916" rIns="121832" bIns="60916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7" b="1" i="1" u="none" strike="noStrike" kern="1200" cap="none" spc="0" normalizeH="0" baseline="0" noProof="0" dirty="0">
                <a:ln w="11430"/>
                <a:solidFill>
                  <a:srgbClr val="2A20FC"/>
                </a:solidFill>
                <a:effectLst>
                  <a:glow rad="317500">
                    <a:srgbClr val="FFFFFF">
                      <a:alpha val="55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Youth can submit!</a:t>
            </a:r>
            <a:endParaRPr kumimoji="0" lang="en-US" sz="3067" b="1" i="1" u="none" strike="noStrike" kern="1200" cap="none" spc="0" normalizeH="0" baseline="0" noProof="0" dirty="0">
              <a:ln w="11430"/>
              <a:solidFill>
                <a:srgbClr val="2A20FC"/>
              </a:solidFill>
              <a:effectLst>
                <a:glow rad="317500">
                  <a:srgbClr val="FFFFFF">
                    <a:alpha val="55000"/>
                  </a:srgbClr>
                </a:glow>
              </a:effectLst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68" y="-2396701"/>
            <a:ext cx="12293599" cy="10271985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 bwMode="auto">
          <a:xfrm flipH="1">
            <a:off x="-1692695" y="3786041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31062 w 10262346"/>
              <a:gd name="connsiteY0" fmla="*/ 834928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31062 w 10262346"/>
              <a:gd name="connsiteY4" fmla="*/ 834928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31062" y="834928"/>
                </a:moveTo>
                <a:cubicBezTo>
                  <a:pt x="5388028" y="257193"/>
                  <a:pt x="7084731" y="1953301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16547" y="977603"/>
                  <a:pt x="31062" y="834928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1"/>
          <p:cNvSpPr/>
          <p:nvPr/>
        </p:nvSpPr>
        <p:spPr bwMode="auto">
          <a:xfrm flipH="1">
            <a:off x="-1654595" y="4008367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40429" y="718487"/>
                </a:moveTo>
                <a:cubicBezTo>
                  <a:pt x="5397395" y="140752"/>
                  <a:pt x="7272072" y="2160308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25914" y="861162"/>
                  <a:pt x="40429" y="718487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59" y="352425"/>
            <a:ext cx="3736922" cy="4849934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59" y="5257373"/>
            <a:ext cx="3736920" cy="1131144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295408" y="1702656"/>
            <a:ext cx="6554453" cy="1231106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BF7F3F"/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134EAD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ECKyouth.org</a:t>
            </a:r>
            <a:endParaRPr kumimoji="0" lang="en-US" sz="5333" b="1" i="0" u="none" strike="noStrike" kern="1200" cap="none" spc="0" normalizeH="0" baseline="0" noProof="0" dirty="0">
              <a:ln w="11430"/>
              <a:solidFill>
                <a:srgbClr val="134EAD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02B16D-EB66-4E78-A7AE-30C63E2CA17C}"/>
              </a:ext>
            </a:extLst>
          </p:cNvPr>
          <p:cNvCxnSpPr/>
          <p:nvPr/>
        </p:nvCxnSpPr>
        <p:spPr bwMode="auto">
          <a:xfrm flipH="1">
            <a:off x="4695825" y="4629074"/>
            <a:ext cx="1882775" cy="1057351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ounded Rectangle 14"/>
          <p:cNvSpPr/>
          <p:nvPr/>
        </p:nvSpPr>
        <p:spPr bwMode="auto">
          <a:xfrm>
            <a:off x="6000884" y="4256006"/>
            <a:ext cx="5143500" cy="156693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1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82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Youth can ask the Master their question!</a:t>
            </a:r>
          </a:p>
        </p:txBody>
      </p:sp>
    </p:spTree>
    <p:extLst>
      <p:ext uri="{BB962C8B-B14F-4D97-AF65-F5344CB8AC3E}">
        <p14:creationId xmlns:p14="http://schemas.microsoft.com/office/powerpoint/2010/main" val="28284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/>
        </p:nvSpPr>
        <p:spPr bwMode="auto">
          <a:xfrm>
            <a:off x="536963" y="2672626"/>
            <a:ext cx="12590547" cy="3017125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2165 w 9178428"/>
              <a:gd name="connsiteY0" fmla="*/ 853004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2165 w 9178428"/>
              <a:gd name="connsiteY4" fmla="*/ 853004 h 1585825"/>
              <a:gd name="connsiteX0" fmla="*/ 12165 w 9178428"/>
              <a:gd name="connsiteY0" fmla="*/ 853004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2165 w 9178428"/>
              <a:gd name="connsiteY4" fmla="*/ 853004 h 1585825"/>
              <a:gd name="connsiteX0" fmla="*/ 95489 w 9178428"/>
              <a:gd name="connsiteY0" fmla="*/ 865784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95489 w 9178428"/>
              <a:gd name="connsiteY4" fmla="*/ 865784 h 15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428" h="1585825">
                <a:moveTo>
                  <a:pt x="95489" y="865784"/>
                </a:moveTo>
                <a:cubicBezTo>
                  <a:pt x="4282298" y="220371"/>
                  <a:pt x="5938517" y="1982137"/>
                  <a:pt x="9178085" y="0"/>
                </a:cubicBezTo>
                <a:cubicBezTo>
                  <a:pt x="9178085" y="644869"/>
                  <a:pt x="9178428" y="940956"/>
                  <a:pt x="9178428" y="1585825"/>
                </a:cubicBezTo>
                <a:lnTo>
                  <a:pt x="0" y="1479323"/>
                </a:lnTo>
                <a:cubicBezTo>
                  <a:pt x="14515" y="1336648"/>
                  <a:pt x="80974" y="1008459"/>
                  <a:pt x="95489" y="865784"/>
                </a:cubicBezTo>
                <a:close/>
              </a:path>
            </a:pathLst>
          </a:custGeom>
          <a:solidFill>
            <a:srgbClr val="1199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"/>
          <p:cNvSpPr/>
          <p:nvPr/>
        </p:nvSpPr>
        <p:spPr bwMode="auto">
          <a:xfrm>
            <a:off x="-1975572" y="489483"/>
            <a:ext cx="15615372" cy="6926539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40429" y="718487"/>
                </a:moveTo>
                <a:cubicBezTo>
                  <a:pt x="5397395" y="140752"/>
                  <a:pt x="7272072" y="2160308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25914" y="861162"/>
                  <a:pt x="40429" y="718487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19430" y="278302"/>
            <a:ext cx="6437586" cy="3816341"/>
          </a:xfrm>
          <a:prstGeom prst="rect">
            <a:avLst/>
          </a:prstGeom>
          <a:effectLst>
            <a:glow rad="228600">
              <a:schemeClr val="bg1">
                <a:alpha val="55000"/>
              </a:schemeClr>
            </a:glow>
            <a:outerShdw blurRad="12700" dist="76200" dir="2700000" sx="103000" sy="103000" kx="-800400" algn="bl" rotWithShape="0">
              <a:prstClr val="black">
                <a:alpha val="70000"/>
              </a:prstClr>
            </a:outerShdw>
          </a:effectLst>
          <a:scene3d>
            <a:camera prst="orthographicFront"/>
            <a:lightRig rig="threePt" dir="t">
              <a:rot lat="0" lon="0" rev="6600000"/>
            </a:lightRig>
          </a:scene3d>
          <a:sp3d>
            <a:bevelB w="107950" h="107950"/>
          </a:sp3d>
        </p:spPr>
        <p:txBody>
          <a:bodyPr wrap="square" lIns="121832" tIns="60916" rIns="121832" bIns="60916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glow rad="152400">
                    <a:prstClr val="white">
                      <a:alpha val="60000"/>
                    </a:prstClr>
                  </a:glow>
                </a:effectLst>
                <a:uLnTx/>
                <a:uFillTx/>
                <a:latin typeface="Palatino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smtClean="0">
                <a:ln w="11430"/>
                <a:solidFill>
                  <a:srgbClr val="0070C0"/>
                </a:solidFill>
                <a:effectLst>
                  <a:glow rad="152400">
                    <a:prstClr val="white">
                      <a:alpha val="60000"/>
                    </a:prstClr>
                  </a:glow>
                </a:effectLst>
                <a:uLnTx/>
                <a:uFillTx/>
                <a:latin typeface="Palatino" pitchFamily="18" charset="0"/>
                <a:ea typeface="+mn-ea"/>
                <a:cs typeface="Times New Roman" pitchFamily="18" charset="0"/>
              </a:rPr>
              <a:t>“As a reminder, everyone in a family has gathered</a:t>
            </a:r>
            <a:r>
              <a:rPr kumimoji="0" lang="en-US" sz="4000" b="0" i="0" u="none" strike="noStrike" kern="1200" cap="none" spc="0" normalizeH="0" noProof="0" dirty="0" smtClean="0">
                <a:ln w="11430"/>
                <a:solidFill>
                  <a:srgbClr val="0070C0"/>
                </a:solidFill>
                <a:effectLst>
                  <a:glow rad="152400">
                    <a:prstClr val="white">
                      <a:alpha val="60000"/>
                    </a:prstClr>
                  </a:glow>
                </a:effectLst>
                <a:uLnTx/>
                <a:uFillTx/>
                <a:latin typeface="Palatino" pitchFamily="18" charset="0"/>
                <a:ea typeface="+mn-ea"/>
                <a:cs typeface="Times New Roman" pitchFamily="18" charset="0"/>
              </a:rPr>
              <a:t> in this lifetime to take advantage of the best possible circumstances for each to excel spiritually.”</a:t>
            </a:r>
            <a:endParaRPr kumimoji="0" lang="en-US" sz="4000" b="0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glow rad="152400">
                  <a:prstClr val="white">
                    <a:alpha val="60000"/>
                  </a:prstClr>
                </a:glow>
              </a:effectLst>
              <a:uLnTx/>
              <a:uFillTx/>
              <a:latin typeface="Palatino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99583" y="4422120"/>
            <a:ext cx="1117600" cy="1915452"/>
            <a:chOff x="14689971" y="749301"/>
            <a:chExt cx="1117600" cy="19154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2" t="34755" r="36810" b="44955"/>
            <a:stretch/>
          </p:blipFill>
          <p:spPr>
            <a:xfrm>
              <a:off x="14689971" y="749301"/>
              <a:ext cx="1117600" cy="19154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4346" y="1302944"/>
              <a:ext cx="388849" cy="783687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5262457" y="5170384"/>
            <a:ext cx="6646339" cy="1446358"/>
          </a:xfrm>
          <a:prstGeom prst="rect">
            <a:avLst/>
          </a:prstGeom>
          <a:noFill/>
          <a:effectLst>
            <a:glow rad="228600">
              <a:schemeClr val="bg1">
                <a:alpha val="55000"/>
              </a:schemeClr>
            </a:glow>
          </a:effectLst>
          <a:scene3d>
            <a:camera prst="orthographicFront"/>
            <a:lightRig rig="flat" dir="t">
              <a:rot lat="0" lon="0" rev="6600000"/>
            </a:lightRig>
          </a:scene3d>
          <a:sp3d>
            <a:bevelT/>
          </a:sp3d>
        </p:spPr>
        <p:txBody>
          <a:bodyPr wrap="square" rtlCol="0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BF7F3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Sri Harold Klemp,</a:t>
            </a:r>
            <a:b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933" i="1" spc="133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A Modern Prophet Answers Your Key Questions about Life, </a:t>
            </a:r>
            <a:r>
              <a:rPr lang="en-US" sz="2933" spc="133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Book 3, </a:t>
            </a:r>
            <a:r>
              <a:rPr kumimoji="0" lang="en-US" sz="2933" b="0" i="0" u="none" strike="noStrike" kern="1200" cap="none" spc="133" normalizeH="0" baseline="0" noProof="0" dirty="0" smtClean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p</a:t>
            </a: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. </a:t>
            </a:r>
            <a:r>
              <a:rPr lang="en-US" sz="2933" spc="133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77</a:t>
            </a:r>
            <a:endParaRPr kumimoji="0" lang="en-US" sz="2933" b="0" i="0" u="none" strike="noStrike" kern="1200" cap="none" spc="133" normalizeH="0" baseline="0" noProof="0" dirty="0">
              <a:ln>
                <a:noFill/>
              </a:ln>
              <a:solidFill>
                <a:srgbClr val="996633"/>
              </a:solidFill>
              <a:effectLst>
                <a:glow rad="228600">
                  <a:prstClr val="white">
                    <a:alpha val="50000"/>
                  </a:prstClr>
                </a:glow>
              </a:effectLst>
              <a:uLnTx/>
              <a:uFillTx/>
              <a:latin typeface="Palatino" panose="02027200000000000000" pitchFamily="18" charset="0"/>
              <a:ea typeface="Gulim" panose="020B0600000101010101" pitchFamily="34" charset="-127"/>
              <a:cs typeface="Open Sans" panose="020B0606030504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3" y="1153657"/>
            <a:ext cx="4845349" cy="3433737"/>
          </a:xfrm>
          <a:prstGeom prst="rect">
            <a:avLst/>
          </a:prstGeom>
          <a:ln w="31750">
            <a:solidFill>
              <a:srgbClr val="C78E55"/>
            </a:solidFill>
          </a:ln>
        </p:spPr>
      </p:pic>
    </p:spTree>
    <p:extLst>
      <p:ext uri="{BB962C8B-B14F-4D97-AF65-F5344CB8AC3E}">
        <p14:creationId xmlns:p14="http://schemas.microsoft.com/office/powerpoint/2010/main" val="35709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 bwMode="auto">
          <a:xfrm rot="21433223">
            <a:off x="-349158" y="4042313"/>
            <a:ext cx="13148231" cy="3162520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9432453"/>
              <a:gd name="connsiteY0" fmla="*/ 324005 h 906815"/>
              <a:gd name="connsiteX1" fmla="*/ 9432453 w 9432453"/>
              <a:gd name="connsiteY1" fmla="*/ 0 h 906815"/>
              <a:gd name="connsiteX2" fmla="*/ 9318934 w 9432453"/>
              <a:gd name="connsiteY2" fmla="*/ 839249 h 906815"/>
              <a:gd name="connsiteX3" fmla="*/ 0 w 9432453"/>
              <a:gd name="connsiteY3" fmla="*/ 732747 h 906815"/>
              <a:gd name="connsiteX4" fmla="*/ 13070 w 9432453"/>
              <a:gd name="connsiteY4" fmla="*/ 324005 h 906815"/>
              <a:gd name="connsiteX0" fmla="*/ 13070 w 9432453"/>
              <a:gd name="connsiteY0" fmla="*/ 324005 h 839249"/>
              <a:gd name="connsiteX1" fmla="*/ 9432453 w 9432453"/>
              <a:gd name="connsiteY1" fmla="*/ 0 h 839249"/>
              <a:gd name="connsiteX2" fmla="*/ 9318934 w 9432453"/>
              <a:gd name="connsiteY2" fmla="*/ 839249 h 839249"/>
              <a:gd name="connsiteX3" fmla="*/ 0 w 9432453"/>
              <a:gd name="connsiteY3" fmla="*/ 732747 h 839249"/>
              <a:gd name="connsiteX4" fmla="*/ 13070 w 9432453"/>
              <a:gd name="connsiteY4" fmla="*/ 324005 h 839249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1573" h="936893">
                <a:moveTo>
                  <a:pt x="13070" y="421649"/>
                </a:moveTo>
                <a:cubicBezTo>
                  <a:pt x="4531024" y="-202955"/>
                  <a:pt x="7053198" y="851877"/>
                  <a:pt x="9441573" y="0"/>
                </a:cubicBezTo>
                <a:cubicBezTo>
                  <a:pt x="9441573" y="644869"/>
                  <a:pt x="9318934" y="292024"/>
                  <a:pt x="9318934" y="936893"/>
                </a:cubicBezTo>
                <a:lnTo>
                  <a:pt x="0" y="830391"/>
                </a:lnTo>
                <a:cubicBezTo>
                  <a:pt x="14515" y="687716"/>
                  <a:pt x="-1445" y="564324"/>
                  <a:pt x="13070" y="421649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5233" y="3465388"/>
            <a:ext cx="5418853" cy="2785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94">
            <a:off x="-810022" y="3727677"/>
            <a:ext cx="5418853" cy="278586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 bwMode="auto">
          <a:xfrm>
            <a:off x="965200" y="482600"/>
            <a:ext cx="10769600" cy="1016000"/>
          </a:xfrm>
          <a:prstGeom prst="homePlat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63500" dir="2700000" algn="ctr" rotWithShape="0">
              <a:srgbClr val="996600">
                <a:alpha val="75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0200"/>
            <a:ext cx="2581161" cy="2616200"/>
          </a:xfrm>
          <a:prstGeom prst="rect">
            <a:avLst/>
          </a:prstGeom>
          <a:effectLst>
            <a:outerShdw blurRad="50800" dist="63500" dir="8100000" algn="tr" rotWithShape="0">
              <a:srgbClr val="99660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506067"/>
            <a:ext cx="12192000" cy="954107"/>
          </a:xfrm>
          <a:prstGeom prst="rect">
            <a:avLst/>
          </a:prstGeom>
          <a:effectLst>
            <a:glow rad="228600">
              <a:schemeClr val="bg1"/>
            </a:glow>
          </a:effectLst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57150" contourW="12700">
              <a:bevelT w="38100" h="38100"/>
              <a:contourClr>
                <a:srgbClr val="660066"/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>
                  <a:glow rad="190500">
                    <a:srgbClr val="FFFFFF">
                      <a:alpha val="34000"/>
                    </a:srgbClr>
                  </a:glow>
                </a:effectLst>
                <a:uLnTx/>
                <a:uFillTx/>
                <a:latin typeface="Georgia"/>
              </a:rPr>
              <a:t>New </a:t>
            </a: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>
                  <a:glow rad="190500">
                    <a:srgbClr val="FFFFFF">
                      <a:alpha val="34000"/>
                    </a:srgbClr>
                  </a:glow>
                </a:effectLst>
                <a:uLnTx/>
                <a:uFillTx/>
                <a:latin typeface="Georgia"/>
              </a:rPr>
              <a:t>Activity Sheets for Youth!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7704">
            <a:off x="3242842" y="3674784"/>
            <a:ext cx="5418853" cy="2785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32" y="2108200"/>
            <a:ext cx="4315853" cy="3334472"/>
          </a:xfrm>
          <a:prstGeom prst="rect">
            <a:avLst/>
          </a:prstGeom>
          <a:ln w="1270">
            <a:solidFill>
              <a:srgbClr val="CC9900"/>
            </a:solidFill>
          </a:ln>
          <a:effectLst>
            <a:outerShdw blurRad="88900" dist="76200" dir="8100000" algn="tr" rotWithShape="0">
              <a:prstClr val="black">
                <a:alpha val="35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207">
            <a:off x="8159630" y="1841201"/>
            <a:ext cx="3426572" cy="4435061"/>
          </a:xfrm>
          <a:prstGeom prst="rect">
            <a:avLst/>
          </a:prstGeom>
          <a:noFill/>
          <a:ln w="1270">
            <a:solidFill>
              <a:srgbClr val="CC9900"/>
            </a:solidFill>
          </a:ln>
          <a:effectLst>
            <a:outerShdw blurRad="88900" dist="76200" dir="2700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03">
            <a:off x="651810" y="1903272"/>
            <a:ext cx="3492060" cy="4519821"/>
          </a:xfrm>
          <a:prstGeom prst="rect">
            <a:avLst/>
          </a:prstGeom>
          <a:ln w="1270">
            <a:solidFill>
              <a:srgbClr val="CC9900"/>
            </a:solidFill>
          </a:ln>
          <a:effectLst>
            <a:outerShdw blurRad="88900" dist="76200" dir="5400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9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 bwMode="auto">
          <a:xfrm rot="21433223">
            <a:off x="-349158" y="4231505"/>
            <a:ext cx="13148231" cy="3162520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9432453"/>
              <a:gd name="connsiteY0" fmla="*/ 324005 h 906815"/>
              <a:gd name="connsiteX1" fmla="*/ 9432453 w 9432453"/>
              <a:gd name="connsiteY1" fmla="*/ 0 h 906815"/>
              <a:gd name="connsiteX2" fmla="*/ 9318934 w 9432453"/>
              <a:gd name="connsiteY2" fmla="*/ 839249 h 906815"/>
              <a:gd name="connsiteX3" fmla="*/ 0 w 9432453"/>
              <a:gd name="connsiteY3" fmla="*/ 732747 h 906815"/>
              <a:gd name="connsiteX4" fmla="*/ 13070 w 9432453"/>
              <a:gd name="connsiteY4" fmla="*/ 324005 h 906815"/>
              <a:gd name="connsiteX0" fmla="*/ 13070 w 9432453"/>
              <a:gd name="connsiteY0" fmla="*/ 324005 h 839249"/>
              <a:gd name="connsiteX1" fmla="*/ 9432453 w 9432453"/>
              <a:gd name="connsiteY1" fmla="*/ 0 h 839249"/>
              <a:gd name="connsiteX2" fmla="*/ 9318934 w 9432453"/>
              <a:gd name="connsiteY2" fmla="*/ 839249 h 839249"/>
              <a:gd name="connsiteX3" fmla="*/ 0 w 9432453"/>
              <a:gd name="connsiteY3" fmla="*/ 732747 h 839249"/>
              <a:gd name="connsiteX4" fmla="*/ 13070 w 9432453"/>
              <a:gd name="connsiteY4" fmla="*/ 324005 h 839249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1573" h="936893">
                <a:moveTo>
                  <a:pt x="13070" y="421649"/>
                </a:moveTo>
                <a:cubicBezTo>
                  <a:pt x="4531024" y="-202955"/>
                  <a:pt x="7053198" y="851877"/>
                  <a:pt x="9441573" y="0"/>
                </a:cubicBezTo>
                <a:cubicBezTo>
                  <a:pt x="9441573" y="644869"/>
                  <a:pt x="9318934" y="292024"/>
                  <a:pt x="9318934" y="936893"/>
                </a:cubicBezTo>
                <a:lnTo>
                  <a:pt x="0" y="830391"/>
                </a:lnTo>
                <a:cubicBezTo>
                  <a:pt x="14515" y="687716"/>
                  <a:pt x="-1445" y="564324"/>
                  <a:pt x="13070" y="421649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28998" y="4228887"/>
            <a:ext cx="5418853" cy="2785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94">
            <a:off x="-1744226" y="4502392"/>
            <a:ext cx="5418853" cy="2785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2645300"/>
            <a:ext cx="12192000" cy="1384995"/>
          </a:xfrm>
          <a:prstGeom prst="rect">
            <a:avLst/>
          </a:prstGeom>
          <a:effectLst>
            <a:glow rad="228600">
              <a:schemeClr val="bg1"/>
            </a:glow>
          </a:effectLst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57150" contourW="12700">
              <a:bevelT w="38100" h="38100"/>
              <a:contourClr>
                <a:srgbClr val="660066"/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noProof="0" dirty="0" smtClean="0">
                <a:ln>
                  <a:solidFill>
                    <a:srgbClr val="C08E00"/>
                  </a:solidFill>
                </a:ln>
                <a:solidFill>
                  <a:srgbClr val="FF9933"/>
                </a:solidFill>
                <a:effectLst>
                  <a:glow rad="190500">
                    <a:srgbClr val="FFFFFF">
                      <a:alpha val="34000"/>
                    </a:srgbClr>
                  </a:glow>
                </a:effectLst>
                <a:uLnTx/>
                <a:uFillTx/>
                <a:latin typeface="Georgia"/>
              </a:rPr>
              <a:t>We appreciate receiving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noProof="0" dirty="0" smtClean="0">
                <a:ln>
                  <a:solidFill>
                    <a:srgbClr val="C08E00"/>
                  </a:solidFill>
                </a:ln>
                <a:solidFill>
                  <a:srgbClr val="FF9933"/>
                </a:solidFill>
                <a:effectLst>
                  <a:glow rad="190500">
                    <a:srgbClr val="FFFFFF">
                      <a:alpha val="34000"/>
                    </a:srgbClr>
                  </a:glow>
                </a:effectLst>
                <a:uLnTx/>
                <a:uFillTx/>
                <a:latin typeface="Georgia"/>
              </a:rPr>
              <a:t>your feedback and ideas.</a:t>
            </a:r>
            <a:endParaRPr kumimoji="0" lang="en-US" sz="4200" b="1" i="1" u="none" strike="noStrike" kern="1200" cap="none" spc="0" normalizeH="0" baseline="0" noProof="0" dirty="0">
              <a:ln>
                <a:solidFill>
                  <a:srgbClr val="C08E00"/>
                </a:solidFill>
              </a:ln>
              <a:solidFill>
                <a:srgbClr val="FF9933"/>
              </a:solidFill>
              <a:effectLst>
                <a:glow rad="190500">
                  <a:srgbClr val="FFFFFF">
                    <a:alpha val="34000"/>
                  </a:srgbClr>
                </a:glow>
              </a:effectLst>
              <a:uLnTx/>
              <a:uFillTx/>
              <a:latin typeface="Georg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7704">
            <a:off x="3135972" y="4452900"/>
            <a:ext cx="5418853" cy="27858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1187016"/>
            <a:ext cx="12192001" cy="11695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rgbClr val="0000FF"/>
              </a:contourClr>
            </a:sp3d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smtClean="0">
                <a:ln w="11430">
                  <a:noFill/>
                </a:ln>
                <a:solidFill>
                  <a:srgbClr val="0070C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Thank you for coming!</a:t>
            </a:r>
            <a:endParaRPr kumimoji="0" lang="en-US" sz="7000" b="1" i="0" u="none" strike="noStrike" kern="1200" cap="none" spc="0" normalizeH="0" baseline="0" noProof="0" dirty="0">
              <a:ln w="11430">
                <a:noFill/>
              </a:ln>
              <a:solidFill>
                <a:srgbClr val="0070C0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uLnTx/>
              <a:uFillTx/>
              <a:latin typeface="Palatin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/>
        </p:nvSpPr>
        <p:spPr bwMode="auto">
          <a:xfrm>
            <a:off x="1247867" y="3517643"/>
            <a:ext cx="12590547" cy="3017125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2165 w 9178428"/>
              <a:gd name="connsiteY0" fmla="*/ 853004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2165 w 9178428"/>
              <a:gd name="connsiteY4" fmla="*/ 853004 h 1585825"/>
              <a:gd name="connsiteX0" fmla="*/ 12165 w 9178428"/>
              <a:gd name="connsiteY0" fmla="*/ 853004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2165 w 9178428"/>
              <a:gd name="connsiteY4" fmla="*/ 853004 h 1585825"/>
              <a:gd name="connsiteX0" fmla="*/ 95489 w 9178428"/>
              <a:gd name="connsiteY0" fmla="*/ 865784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95489 w 9178428"/>
              <a:gd name="connsiteY4" fmla="*/ 865784 h 15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428" h="1585825">
                <a:moveTo>
                  <a:pt x="95489" y="865784"/>
                </a:moveTo>
                <a:cubicBezTo>
                  <a:pt x="4282298" y="220371"/>
                  <a:pt x="5938517" y="1982137"/>
                  <a:pt x="9178085" y="0"/>
                </a:cubicBezTo>
                <a:cubicBezTo>
                  <a:pt x="9178085" y="644869"/>
                  <a:pt x="9178428" y="940956"/>
                  <a:pt x="9178428" y="1585825"/>
                </a:cubicBezTo>
                <a:lnTo>
                  <a:pt x="0" y="1479323"/>
                </a:lnTo>
                <a:cubicBezTo>
                  <a:pt x="14515" y="1336648"/>
                  <a:pt x="80974" y="1008459"/>
                  <a:pt x="95489" y="865784"/>
                </a:cubicBezTo>
                <a:close/>
              </a:path>
            </a:pathLst>
          </a:custGeom>
          <a:solidFill>
            <a:srgbClr val="1199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"/>
          <p:cNvSpPr/>
          <p:nvPr/>
        </p:nvSpPr>
        <p:spPr bwMode="auto">
          <a:xfrm>
            <a:off x="1239241" y="3761689"/>
            <a:ext cx="12451997" cy="3017125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4153" h="1585825">
                <a:moveTo>
                  <a:pt x="4002" y="686855"/>
                </a:moveTo>
                <a:cubicBezTo>
                  <a:pt x="3996388" y="182029"/>
                  <a:pt x="5944242" y="1982137"/>
                  <a:pt x="9183810" y="0"/>
                </a:cubicBezTo>
                <a:cubicBezTo>
                  <a:pt x="9183810" y="644869"/>
                  <a:pt x="9184153" y="940956"/>
                  <a:pt x="9184153" y="1585825"/>
                </a:cubicBezTo>
                <a:lnTo>
                  <a:pt x="5725" y="1479323"/>
                </a:lnTo>
                <a:cubicBezTo>
                  <a:pt x="20240" y="1336648"/>
                  <a:pt x="-10513" y="829530"/>
                  <a:pt x="4002" y="686855"/>
                </a:cubicBezTo>
                <a:close/>
              </a:path>
            </a:pathLst>
          </a:custGeom>
          <a:solidFill>
            <a:schemeClr val="accent5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"/>
          <p:cNvSpPr/>
          <p:nvPr/>
        </p:nvSpPr>
        <p:spPr bwMode="auto">
          <a:xfrm>
            <a:off x="-66786" y="3280230"/>
            <a:ext cx="13913826" cy="3933370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40429" y="718487"/>
                </a:moveTo>
                <a:cubicBezTo>
                  <a:pt x="5397395" y="140752"/>
                  <a:pt x="7272072" y="2160308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25914" y="861162"/>
                  <a:pt x="40429" y="718487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8928" y="523029"/>
            <a:ext cx="6444343" cy="4001006"/>
          </a:xfrm>
          <a:prstGeom prst="rect">
            <a:avLst/>
          </a:prstGeom>
          <a:effectLst>
            <a:glow rad="228600">
              <a:schemeClr val="bg1">
                <a:alpha val="55000"/>
              </a:schemeClr>
            </a:glow>
            <a:outerShdw blurRad="12700" dist="76200" dir="2700000" sx="103000" sy="103000" kx="-800400" algn="bl" rotWithShape="0">
              <a:prstClr val="black">
                <a:alpha val="70000"/>
              </a:prstClr>
            </a:outerShdw>
          </a:effectLst>
          <a:scene3d>
            <a:camera prst="orthographicFront"/>
            <a:lightRig rig="threePt" dir="t">
              <a:rot lat="0" lon="0" rev="6600000"/>
            </a:lightRig>
          </a:scene3d>
          <a:sp3d>
            <a:bevelB w="107950" h="107950"/>
          </a:sp3d>
        </p:spPr>
        <p:txBody>
          <a:bodyPr wrap="square" lIns="121832" tIns="60916" rIns="121832" bIns="60916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 w="11430"/>
                <a:solidFill>
                  <a:srgbClr val="2A20FC"/>
                </a:solidFill>
                <a:effectLst>
                  <a:glow rad="152400">
                    <a:prstClr val="white">
                      <a:alpha val="60000"/>
                    </a:prstClr>
                  </a:glow>
                </a:effectLst>
                <a:uLnTx/>
                <a:uFillTx/>
                <a:latin typeface="Palatino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200" b="0" i="0" u="none" strike="noStrike" kern="1200" cap="none" spc="0" normalizeH="0" baseline="0" noProof="0" dirty="0" smtClean="0">
                <a:ln w="11430"/>
                <a:solidFill>
                  <a:srgbClr val="2A20FC"/>
                </a:solidFill>
                <a:effectLst>
                  <a:glow rad="152400">
                    <a:prstClr val="white">
                      <a:alpha val="60000"/>
                    </a:prstClr>
                  </a:glow>
                </a:effectLst>
                <a:uLnTx/>
                <a:uFillTx/>
                <a:latin typeface="Palatino" pitchFamily="18" charset="0"/>
                <a:ea typeface="+mn-ea"/>
                <a:cs typeface="Times New Roman" pitchFamily="18" charset="0"/>
              </a:rPr>
              <a:t>“Today we are setting the example for how the teachings of ECK will be taught in the future, how our children will teach their children.”</a:t>
            </a:r>
            <a:endParaRPr kumimoji="0" lang="en-US" sz="4200" b="0" i="0" u="none" strike="noStrike" kern="1200" cap="none" spc="0" normalizeH="0" baseline="0" noProof="0" dirty="0">
              <a:ln w="11430"/>
              <a:solidFill>
                <a:srgbClr val="2A20FC"/>
              </a:solidFill>
              <a:effectLst>
                <a:glow rad="152400">
                  <a:prstClr val="white">
                    <a:alpha val="60000"/>
                  </a:prstClr>
                </a:glow>
              </a:effectLst>
              <a:uLnTx/>
              <a:uFillTx/>
              <a:latin typeface="Palatino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83439" y="4557815"/>
            <a:ext cx="1117600" cy="1915452"/>
            <a:chOff x="14689971" y="749301"/>
            <a:chExt cx="1117600" cy="19154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2" t="34755" r="36810" b="44955"/>
            <a:stretch/>
          </p:blipFill>
          <p:spPr>
            <a:xfrm>
              <a:off x="14689971" y="749301"/>
              <a:ext cx="1117600" cy="19154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4346" y="1302944"/>
              <a:ext cx="388849" cy="783687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456932" y="5352974"/>
            <a:ext cx="6646339" cy="995016"/>
          </a:xfrm>
          <a:prstGeom prst="rect">
            <a:avLst/>
          </a:prstGeom>
          <a:noFill/>
          <a:effectLst>
            <a:glow rad="228600">
              <a:schemeClr val="bg1">
                <a:alpha val="55000"/>
              </a:schemeClr>
            </a:glow>
          </a:effectLst>
          <a:scene3d>
            <a:camera prst="orthographicFront"/>
            <a:lightRig rig="flat" dir="t">
              <a:rot lat="0" lon="0" rev="6600000"/>
            </a:lightRig>
          </a:scene3d>
          <a:sp3d>
            <a:bevelT/>
          </a:sp3d>
        </p:spPr>
        <p:txBody>
          <a:bodyPr wrap="square" rtlCol="0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BF7F3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Sri Harold Klemp,</a:t>
            </a:r>
            <a:b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933" b="0" i="1" u="none" strike="noStrike" kern="1200" cap="none" spc="133" normalizeH="0" baseline="0" noProof="0" dirty="0" smtClean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How the Inner Master Works</a:t>
            </a:r>
            <a:r>
              <a:rPr kumimoji="0" lang="en-US" sz="2933" b="0" i="0" u="none" strike="noStrike" kern="1200" cap="none" spc="133" normalizeH="0" baseline="0" noProof="0" dirty="0" smtClean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, </a:t>
            </a: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p. </a:t>
            </a:r>
            <a:r>
              <a:rPr kumimoji="0" lang="en-US" sz="2933" b="0" i="0" u="none" strike="noStrike" kern="1200" cap="none" spc="133" normalizeH="0" baseline="0" noProof="0" dirty="0" smtClean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22</a:t>
            </a:r>
            <a:endParaRPr kumimoji="0" lang="en-US" sz="2933" b="0" i="0" u="none" strike="noStrike" kern="1200" cap="none" spc="133" normalizeH="0" baseline="0" noProof="0" dirty="0">
              <a:ln>
                <a:noFill/>
              </a:ln>
              <a:solidFill>
                <a:srgbClr val="996633"/>
              </a:solidFill>
              <a:effectLst>
                <a:glow rad="228600">
                  <a:prstClr val="white">
                    <a:alpha val="50000"/>
                  </a:prstClr>
                </a:glow>
              </a:effectLst>
              <a:uLnTx/>
              <a:uFillTx/>
              <a:latin typeface="Palatino" panose="02027200000000000000" pitchFamily="18" charset="0"/>
              <a:ea typeface="Gulim" panose="020B0600000101010101" pitchFamily="34" charset="-127"/>
              <a:cs typeface="Open Sans" panose="020B0606030504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73" y="499808"/>
            <a:ext cx="3657225" cy="6024668"/>
          </a:xfrm>
          <a:prstGeom prst="rect">
            <a:avLst/>
          </a:prstGeom>
          <a:ln w="31750">
            <a:solidFill>
              <a:srgbClr val="C78E55"/>
            </a:solidFill>
          </a:ln>
        </p:spPr>
      </p:pic>
    </p:spTree>
    <p:extLst>
      <p:ext uri="{BB962C8B-B14F-4D97-AF65-F5344CB8AC3E}">
        <p14:creationId xmlns:p14="http://schemas.microsoft.com/office/powerpoint/2010/main" val="27876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10097"/>
          <a:stretch/>
        </p:blipFill>
        <p:spPr>
          <a:xfrm>
            <a:off x="0" y="-911634"/>
            <a:ext cx="12589720" cy="88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/>
          <p:nvPr/>
        </p:nvSpPr>
        <p:spPr bwMode="auto">
          <a:xfrm flipH="1">
            <a:off x="-1641895" y="3738335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31062 w 10262346"/>
              <a:gd name="connsiteY0" fmla="*/ 834928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31062 w 10262346"/>
              <a:gd name="connsiteY4" fmla="*/ 834928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31062" y="834928"/>
                </a:moveTo>
                <a:cubicBezTo>
                  <a:pt x="5388028" y="257193"/>
                  <a:pt x="7084731" y="1953301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16547" y="977603"/>
                  <a:pt x="31062" y="834928"/>
                </a:cubicBezTo>
                <a:close/>
              </a:path>
            </a:pathLst>
          </a:custGeom>
          <a:solidFill>
            <a:srgbClr val="00B0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"/>
          <p:cNvSpPr/>
          <p:nvPr/>
        </p:nvSpPr>
        <p:spPr bwMode="auto">
          <a:xfrm flipH="1">
            <a:off x="-1603795" y="3960661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40429" y="718487"/>
                </a:moveTo>
                <a:cubicBezTo>
                  <a:pt x="5397395" y="140752"/>
                  <a:pt x="7272072" y="2160308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25914" y="861162"/>
                  <a:pt x="40429" y="718487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DA76B7-C077-4199-9CAF-45458891F4A7}"/>
              </a:ext>
            </a:extLst>
          </p:cNvPr>
          <p:cNvSpPr/>
          <p:nvPr/>
        </p:nvSpPr>
        <p:spPr bwMode="auto">
          <a:xfrm>
            <a:off x="4092361" y="2810667"/>
            <a:ext cx="1428091" cy="6183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2552" y="5418494"/>
            <a:ext cx="61341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Palatino" panose="02027200000000000000" pitchFamily="18" charset="0"/>
              </a:rPr>
              <a:t>ECKParents.org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778000" y="5270500"/>
            <a:ext cx="3136901" cy="9906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"/>
            <a:lightRig rig="threePt" dir="t">
              <a:rot lat="0" lon="0" rev="6600000"/>
            </a:lightRig>
          </a:scene3d>
          <a:sp3d contourW="12700">
            <a:bevelT w="114300" prst="hardEdge"/>
            <a:contourClr>
              <a:schemeClr val="tx1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3d extrusionH="25400" contourW="8890">
              <a:bevelT w="38100" h="31750"/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0800000">
            <a:off x="3146426" y="4586376"/>
            <a:ext cx="400049" cy="1212122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contourW="12700">
            <a:bevelT/>
            <a:contourClr>
              <a:srgbClr val="0070C0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35000" y="819356"/>
            <a:ext cx="5422900" cy="3912792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46F0F5-EE7B-4A74-99A9-6DD1D8560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2" b="-228"/>
          <a:stretch/>
        </p:blipFill>
        <p:spPr>
          <a:xfrm>
            <a:off x="734602" y="2616200"/>
            <a:ext cx="5223691" cy="19939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6F0F5-EE7B-4A74-99A9-6DD1D8560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 b="50576"/>
          <a:stretch/>
        </p:blipFill>
        <p:spPr>
          <a:xfrm>
            <a:off x="734601" y="914400"/>
            <a:ext cx="5223691" cy="17018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06735" y="820548"/>
            <a:ext cx="479426" cy="47942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 bwMode="auto">
          <a:xfrm>
            <a:off x="6712417" y="1005099"/>
            <a:ext cx="4331587" cy="3541306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1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82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Parents can ask the Master their question!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DA76B7-C077-4199-9CAF-45458891F4A7}"/>
              </a:ext>
            </a:extLst>
          </p:cNvPr>
          <p:cNvSpPr/>
          <p:nvPr/>
        </p:nvSpPr>
        <p:spPr bwMode="auto">
          <a:xfrm>
            <a:off x="3833743" y="2308938"/>
            <a:ext cx="1230627" cy="4377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 bwMode="auto">
          <a:xfrm rot="21433223">
            <a:off x="-675873" y="4078522"/>
            <a:ext cx="13148231" cy="3162520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9432453"/>
              <a:gd name="connsiteY0" fmla="*/ 324005 h 906815"/>
              <a:gd name="connsiteX1" fmla="*/ 9432453 w 9432453"/>
              <a:gd name="connsiteY1" fmla="*/ 0 h 906815"/>
              <a:gd name="connsiteX2" fmla="*/ 9318934 w 9432453"/>
              <a:gd name="connsiteY2" fmla="*/ 839249 h 906815"/>
              <a:gd name="connsiteX3" fmla="*/ 0 w 9432453"/>
              <a:gd name="connsiteY3" fmla="*/ 732747 h 906815"/>
              <a:gd name="connsiteX4" fmla="*/ 13070 w 9432453"/>
              <a:gd name="connsiteY4" fmla="*/ 324005 h 906815"/>
              <a:gd name="connsiteX0" fmla="*/ 13070 w 9432453"/>
              <a:gd name="connsiteY0" fmla="*/ 324005 h 839249"/>
              <a:gd name="connsiteX1" fmla="*/ 9432453 w 9432453"/>
              <a:gd name="connsiteY1" fmla="*/ 0 h 839249"/>
              <a:gd name="connsiteX2" fmla="*/ 9318934 w 9432453"/>
              <a:gd name="connsiteY2" fmla="*/ 839249 h 839249"/>
              <a:gd name="connsiteX3" fmla="*/ 0 w 9432453"/>
              <a:gd name="connsiteY3" fmla="*/ 732747 h 839249"/>
              <a:gd name="connsiteX4" fmla="*/ 13070 w 9432453"/>
              <a:gd name="connsiteY4" fmla="*/ 324005 h 839249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1573" h="936893">
                <a:moveTo>
                  <a:pt x="13070" y="421649"/>
                </a:moveTo>
                <a:cubicBezTo>
                  <a:pt x="4531024" y="-202955"/>
                  <a:pt x="7053198" y="851877"/>
                  <a:pt x="9441573" y="0"/>
                </a:cubicBezTo>
                <a:cubicBezTo>
                  <a:pt x="9441573" y="644869"/>
                  <a:pt x="9318934" y="292024"/>
                  <a:pt x="9318934" y="936893"/>
                </a:cubicBezTo>
                <a:lnTo>
                  <a:pt x="0" y="830391"/>
                </a:lnTo>
                <a:cubicBezTo>
                  <a:pt x="14515" y="687716"/>
                  <a:pt x="-1445" y="564324"/>
                  <a:pt x="13070" y="421649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3600" y="3032241"/>
            <a:ext cx="5564120" cy="3787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94">
            <a:off x="-905254" y="3346915"/>
            <a:ext cx="5564120" cy="3787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85" y="365870"/>
            <a:ext cx="7318571" cy="6270456"/>
          </a:xfrm>
          <a:prstGeom prst="rect">
            <a:avLst/>
          </a:prstGeom>
          <a:ln w="38100">
            <a:solidFill>
              <a:srgbClr val="CC99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733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auto">
          <a:xfrm flipH="1">
            <a:off x="-827314" y="4242597"/>
            <a:ext cx="13148231" cy="304640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9432453"/>
              <a:gd name="connsiteY0" fmla="*/ 324005 h 906815"/>
              <a:gd name="connsiteX1" fmla="*/ 9432453 w 9432453"/>
              <a:gd name="connsiteY1" fmla="*/ 0 h 906815"/>
              <a:gd name="connsiteX2" fmla="*/ 9318934 w 9432453"/>
              <a:gd name="connsiteY2" fmla="*/ 839249 h 906815"/>
              <a:gd name="connsiteX3" fmla="*/ 0 w 9432453"/>
              <a:gd name="connsiteY3" fmla="*/ 732747 h 906815"/>
              <a:gd name="connsiteX4" fmla="*/ 13070 w 9432453"/>
              <a:gd name="connsiteY4" fmla="*/ 324005 h 906815"/>
              <a:gd name="connsiteX0" fmla="*/ 13070 w 9432453"/>
              <a:gd name="connsiteY0" fmla="*/ 324005 h 839249"/>
              <a:gd name="connsiteX1" fmla="*/ 9432453 w 9432453"/>
              <a:gd name="connsiteY1" fmla="*/ 0 h 839249"/>
              <a:gd name="connsiteX2" fmla="*/ 9318934 w 9432453"/>
              <a:gd name="connsiteY2" fmla="*/ 839249 h 839249"/>
              <a:gd name="connsiteX3" fmla="*/ 0 w 9432453"/>
              <a:gd name="connsiteY3" fmla="*/ 732747 h 839249"/>
              <a:gd name="connsiteX4" fmla="*/ 13070 w 9432453"/>
              <a:gd name="connsiteY4" fmla="*/ 324005 h 839249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1573" h="936893">
                <a:moveTo>
                  <a:pt x="13070" y="421649"/>
                </a:moveTo>
                <a:cubicBezTo>
                  <a:pt x="4531024" y="-202955"/>
                  <a:pt x="7053198" y="851877"/>
                  <a:pt x="9441573" y="0"/>
                </a:cubicBezTo>
                <a:cubicBezTo>
                  <a:pt x="9441573" y="644869"/>
                  <a:pt x="9318934" y="292024"/>
                  <a:pt x="9318934" y="936893"/>
                </a:cubicBezTo>
                <a:lnTo>
                  <a:pt x="0" y="830391"/>
                </a:lnTo>
                <a:cubicBezTo>
                  <a:pt x="14515" y="687716"/>
                  <a:pt x="-1445" y="564324"/>
                  <a:pt x="13070" y="421649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52DFA8CD-6CE3-4805-92A1-25A242259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1001"/>
          <a:stretch/>
        </p:blipFill>
        <p:spPr>
          <a:xfrm>
            <a:off x="634716" y="1092200"/>
            <a:ext cx="10922571" cy="4673600"/>
          </a:xfrm>
          <a:prstGeom prst="rect">
            <a:avLst/>
          </a:prstGeom>
          <a:ln w="47625">
            <a:solidFill>
              <a:srgbClr val="CC9900"/>
            </a:solidFill>
          </a:ln>
          <a:effectLst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02B16D-EB66-4E78-A7AE-30C63E2CA17C}"/>
              </a:ext>
            </a:extLst>
          </p:cNvPr>
          <p:cNvCxnSpPr/>
          <p:nvPr/>
        </p:nvCxnSpPr>
        <p:spPr bwMode="auto">
          <a:xfrm flipV="1">
            <a:off x="2946400" y="4241800"/>
            <a:ext cx="2133600" cy="1238933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2DA76B7-C077-4199-9CAF-45458891F4A7}"/>
              </a:ext>
            </a:extLst>
          </p:cNvPr>
          <p:cNvSpPr/>
          <p:nvPr/>
        </p:nvSpPr>
        <p:spPr bwMode="auto">
          <a:xfrm>
            <a:off x="4673600" y="2108200"/>
            <a:ext cx="2616485" cy="2438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75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/>
        </p:nvSpPr>
        <p:spPr bwMode="auto">
          <a:xfrm flipH="1">
            <a:off x="-1721826" y="4581531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31062 w 10262346"/>
              <a:gd name="connsiteY0" fmla="*/ 834928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31062 w 10262346"/>
              <a:gd name="connsiteY4" fmla="*/ 834928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31062" y="834928"/>
                </a:moveTo>
                <a:cubicBezTo>
                  <a:pt x="5388028" y="257193"/>
                  <a:pt x="7084731" y="1953301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16547" y="977603"/>
                  <a:pt x="31062" y="834928"/>
                </a:cubicBezTo>
                <a:close/>
              </a:path>
            </a:pathLst>
          </a:custGeom>
          <a:solidFill>
            <a:srgbClr val="7A34A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"/>
          <p:cNvSpPr/>
          <p:nvPr/>
        </p:nvSpPr>
        <p:spPr bwMode="auto">
          <a:xfrm flipH="1">
            <a:off x="-1243009" y="4738951"/>
            <a:ext cx="13913826" cy="3081526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2346" h="1569627">
                <a:moveTo>
                  <a:pt x="40429" y="718487"/>
                </a:moveTo>
                <a:cubicBezTo>
                  <a:pt x="5397395" y="140752"/>
                  <a:pt x="7272072" y="2160308"/>
                  <a:pt x="10262346" y="0"/>
                </a:cubicBezTo>
                <a:cubicBezTo>
                  <a:pt x="10262346" y="644869"/>
                  <a:pt x="9318934" y="924758"/>
                  <a:pt x="9318934" y="1569627"/>
                </a:cubicBezTo>
                <a:lnTo>
                  <a:pt x="0" y="1463125"/>
                </a:lnTo>
                <a:cubicBezTo>
                  <a:pt x="14515" y="1320450"/>
                  <a:pt x="25914" y="861162"/>
                  <a:pt x="40429" y="718487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942661" y="417265"/>
            <a:ext cx="9842501" cy="1078512"/>
          </a:xfrm>
          <a:prstGeom prst="homePlate">
            <a:avLst/>
          </a:prstGeom>
          <a:solidFill>
            <a:srgbClr val="00B4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63500" dir="2700000" algn="ctr" rotWithShape="0">
              <a:srgbClr val="996600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2" y="6846"/>
            <a:ext cx="2312271" cy="1796379"/>
          </a:xfrm>
          <a:prstGeom prst="rect">
            <a:avLst/>
          </a:prstGeom>
          <a:effectLst>
            <a:outerShdw blurRad="50800" dist="63500" dir="5400000" algn="ctr" rotWithShape="0">
              <a:srgbClr val="996600">
                <a:alpha val="4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78827" y="342388"/>
            <a:ext cx="11236921" cy="1123296"/>
          </a:xfrm>
          <a:prstGeom prst="rect">
            <a:avLst/>
          </a:prstGeom>
          <a:effectLst>
            <a:outerShdw blurRad="12700" dist="76200" dir="2700000" sx="103000" sy="103000" kx="-800400" algn="bl" rotWithShape="0">
              <a:prstClr val="black">
                <a:alpha val="70000"/>
              </a:prstClr>
            </a:outerShdw>
          </a:effectLst>
          <a:scene3d>
            <a:camera prst="orthographicFront"/>
            <a:lightRig rig="threePt" dir="t"/>
          </a:scene3d>
          <a:sp3d>
            <a:bevelB w="107950" h="107950"/>
          </a:sp3d>
        </p:spPr>
        <p:txBody>
          <a:bodyPr wrap="square" lIns="121832" tIns="60916" rIns="121832" bIns="60916">
            <a:spAutoFit/>
            <a:sp3d extrusionH="25400" contourW="8890" prstMaterial="matte">
              <a:bevelT w="38100" h="31750"/>
              <a:extrusionClr>
                <a:schemeClr val="bg1"/>
              </a:extrusionClr>
              <a:contourClr>
                <a:schemeClr val="bg1">
                  <a:lumMod val="85000"/>
                </a:schemeClr>
              </a:contourClr>
            </a:sp3d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 w="11430"/>
                <a:solidFill>
                  <a:srgbClr val="FFFFFF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   </a:t>
            </a:r>
            <a:r>
              <a:rPr lang="en-US" sz="6500" b="1" dirty="0" smtClean="0">
                <a:ln w="11430">
                  <a:solidFill>
                    <a:srgbClr val="FFFFFF"/>
                  </a:solidFill>
                </a:ln>
                <a:solidFill>
                  <a:srgbClr val="FFFFFF"/>
                </a:solidFill>
                <a:latin typeface="Palatino" pitchFamily="18" charset="0"/>
                <a:cs typeface="Times New Roman" pitchFamily="18" charset="0"/>
              </a:rPr>
              <a:t>Table Discussions</a:t>
            </a:r>
            <a:endParaRPr kumimoji="0" lang="en-US" sz="6500" b="1" i="1" u="none" strike="noStrike" kern="1200" cap="none" spc="0" normalizeH="0" baseline="0" noProof="0" dirty="0">
              <a:ln w="11430"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447" y="417265"/>
            <a:ext cx="1782460" cy="748988"/>
          </a:xfrm>
          <a:prstGeom prst="rect">
            <a:avLst/>
          </a:prstGeom>
          <a:effectLst>
            <a:glow rad="787400">
              <a:schemeClr val="bg1">
                <a:alpha val="95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57150" contourW="12700">
              <a:bevelT w="38100" h="38100"/>
              <a:contourClr>
                <a:srgbClr val="006600"/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292100">
                    <a:srgbClr val="FFFFFF">
                      <a:alpha val="75000"/>
                    </a:srgbClr>
                  </a:glow>
                </a:effectLst>
                <a:uLnTx/>
                <a:uFillTx/>
                <a:latin typeface="Georgia"/>
              </a:rPr>
              <a:t>Enjoy!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292100">
                  <a:srgbClr val="FFFFFF">
                    <a:alpha val="75000"/>
                  </a:srgbClr>
                </a:glow>
              </a:effectLst>
              <a:uLnTx/>
              <a:uFillTx/>
              <a:latin typeface="Georgi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6677" y="1862740"/>
            <a:ext cx="12385188" cy="586314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rgbClr val="0000FF"/>
              </a:contourClr>
            </a:sp3d>
          </a:bodyPr>
          <a:lstStyle/>
          <a:p>
            <a:pPr marL="1031875" marR="0" lvl="0" indent="-685800" defTabSz="121914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4500" b="1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Helping our Children </a:t>
            </a:r>
            <a: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Balance </a:t>
            </a:r>
            <a:b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</a:br>
            <a: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Spirituality and Technology</a:t>
            </a:r>
          </a:p>
          <a:p>
            <a:pPr marL="1031875" marR="0" lvl="0" indent="-685800" defTabSz="121914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Parenting Adolescents</a:t>
            </a:r>
          </a:p>
          <a:p>
            <a:pPr marL="1031875" indent="-685800" defTabSz="1219140" fontAlgn="base"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I </a:t>
            </a:r>
            <a:r>
              <a:rPr lang="en-US" sz="4500" b="1" spc="50" dirty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am the Only ECK Parent </a:t>
            </a:r>
            <a: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/>
            </a:r>
            <a:b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</a:br>
            <a:r>
              <a:rPr lang="en-US" sz="4500" b="1" spc="50" dirty="0" smtClean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in </a:t>
            </a:r>
            <a:r>
              <a:rPr lang="en-US" sz="4500" b="1" spc="50" dirty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>my Family</a:t>
            </a:r>
            <a:r>
              <a:rPr lang="en-US" sz="4500" b="1" dirty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  <a:t/>
            </a:r>
            <a:br>
              <a:rPr lang="en-US" sz="4500" b="1" dirty="0">
                <a:ln w="11430">
                  <a:noFill/>
                </a:ln>
                <a:solidFill>
                  <a:srgbClr val="7030A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latin typeface="Palatino" pitchFamily="18" charset="0"/>
                <a:cs typeface="Times New Roman" pitchFamily="18" charset="0"/>
              </a:rPr>
            </a:br>
            <a:endParaRPr lang="en-US" sz="4500" b="1" dirty="0">
              <a:ln w="11430">
                <a:noFill/>
              </a:ln>
              <a:solidFill>
                <a:srgbClr val="7030A0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latin typeface="Palatino" pitchFamily="18" charset="0"/>
              <a:cs typeface="Times New Roman" pitchFamily="18" charset="0"/>
            </a:endParaRPr>
          </a:p>
          <a:p>
            <a:pPr marL="1031875" marR="0" lvl="0" indent="-685800" defTabSz="121914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4500" b="1" i="0" u="none" strike="noStrike" kern="1200" cap="none" spc="0" normalizeH="0" baseline="0" noProof="0" dirty="0">
              <a:ln w="11430">
                <a:noFill/>
              </a:ln>
              <a:solidFill>
                <a:srgbClr val="7030A0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uLnTx/>
              <a:uFillTx/>
              <a:latin typeface="Palatin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 bwMode="auto">
          <a:xfrm rot="21433223">
            <a:off x="-349158" y="4231505"/>
            <a:ext cx="13148231" cy="3162520"/>
          </a:xfrm>
          <a:custGeom>
            <a:avLst/>
            <a:gdLst>
              <a:gd name="connsiteX0" fmla="*/ 0 w 11123544"/>
              <a:gd name="connsiteY0" fmla="*/ 0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0 w 11123544"/>
              <a:gd name="connsiteY4" fmla="*/ 0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1698171 h 3754699"/>
              <a:gd name="connsiteX1" fmla="*/ 11123544 w 11123544"/>
              <a:gd name="connsiteY1" fmla="*/ 0 h 3754699"/>
              <a:gd name="connsiteX2" fmla="*/ 11123544 w 11123544"/>
              <a:gd name="connsiteY2" fmla="*/ 3754699 h 3754699"/>
              <a:gd name="connsiteX3" fmla="*/ 0 w 11123544"/>
              <a:gd name="connsiteY3" fmla="*/ 3754699 h 3754699"/>
              <a:gd name="connsiteX4" fmla="*/ 1463040 w 11123544"/>
              <a:gd name="connsiteY4" fmla="*/ 1698171 h 3754699"/>
              <a:gd name="connsiteX0" fmla="*/ 1463040 w 11123544"/>
              <a:gd name="connsiteY0" fmla="*/ 827314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63040 w 11123544"/>
              <a:gd name="connsiteY4" fmla="*/ 827314 h 2883842"/>
              <a:gd name="connsiteX0" fmla="*/ 1428206 w 11123544"/>
              <a:gd name="connsiteY0" fmla="*/ 1663336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28206 w 11123544"/>
              <a:gd name="connsiteY4" fmla="*/ 1663336 h 2883842"/>
              <a:gd name="connsiteX0" fmla="*/ 1410789 w 11123544"/>
              <a:gd name="connsiteY0" fmla="*/ 2368730 h 2883842"/>
              <a:gd name="connsiteX1" fmla="*/ 11123544 w 11123544"/>
              <a:gd name="connsiteY1" fmla="*/ 0 h 2883842"/>
              <a:gd name="connsiteX2" fmla="*/ 11123544 w 11123544"/>
              <a:gd name="connsiteY2" fmla="*/ 2883842 h 2883842"/>
              <a:gd name="connsiteX3" fmla="*/ 0 w 11123544"/>
              <a:gd name="connsiteY3" fmla="*/ 2883842 h 2883842"/>
              <a:gd name="connsiteX4" fmla="*/ 1410789 w 11123544"/>
              <a:gd name="connsiteY4" fmla="*/ 2368730 h 2883842"/>
              <a:gd name="connsiteX0" fmla="*/ 313509 w 10026264"/>
              <a:gd name="connsiteY0" fmla="*/ 236873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313509 w 10026264"/>
              <a:gd name="connsiteY4" fmla="*/ 2368730 h 2883842"/>
              <a:gd name="connsiteX0" fmla="*/ 52252 w 10026264"/>
              <a:gd name="connsiteY0" fmla="*/ 2246810 h 2883842"/>
              <a:gd name="connsiteX1" fmla="*/ 10026264 w 10026264"/>
              <a:gd name="connsiteY1" fmla="*/ 0 h 2883842"/>
              <a:gd name="connsiteX2" fmla="*/ 10026264 w 10026264"/>
              <a:gd name="connsiteY2" fmla="*/ 2883842 h 2883842"/>
              <a:gd name="connsiteX3" fmla="*/ 0 w 10026264"/>
              <a:gd name="connsiteY3" fmla="*/ 2875133 h 2883842"/>
              <a:gd name="connsiteX4" fmla="*/ 52252 w 10026264"/>
              <a:gd name="connsiteY4" fmla="*/ 2246810 h 2883842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10026264"/>
              <a:gd name="connsiteY0" fmla="*/ 1288867 h 1925899"/>
              <a:gd name="connsiteX1" fmla="*/ 9259910 w 10026264"/>
              <a:gd name="connsiteY1" fmla="*/ 0 h 1925899"/>
              <a:gd name="connsiteX2" fmla="*/ 10026264 w 10026264"/>
              <a:gd name="connsiteY2" fmla="*/ 1925899 h 1925899"/>
              <a:gd name="connsiteX3" fmla="*/ 0 w 10026264"/>
              <a:gd name="connsiteY3" fmla="*/ 1917190 h 1925899"/>
              <a:gd name="connsiteX4" fmla="*/ 52252 w 10026264"/>
              <a:gd name="connsiteY4" fmla="*/ 1288867 h 1925899"/>
              <a:gd name="connsiteX0" fmla="*/ 52252 w 9259910"/>
              <a:gd name="connsiteY0" fmla="*/ 1288867 h 1934607"/>
              <a:gd name="connsiteX1" fmla="*/ 9259910 w 9259910"/>
              <a:gd name="connsiteY1" fmla="*/ 0 h 1934607"/>
              <a:gd name="connsiteX2" fmla="*/ 9259909 w 9259910"/>
              <a:gd name="connsiteY2" fmla="*/ 1934607 h 1934607"/>
              <a:gd name="connsiteX3" fmla="*/ 0 w 9259910"/>
              <a:gd name="connsiteY3" fmla="*/ 1917190 h 1934607"/>
              <a:gd name="connsiteX4" fmla="*/ 52252 w 9259910"/>
              <a:gd name="connsiteY4" fmla="*/ 1288867 h 1934607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149530 h 1795270"/>
              <a:gd name="connsiteX1" fmla="*/ 9242493 w 9259909"/>
              <a:gd name="connsiteY1" fmla="*/ 0 h 1795270"/>
              <a:gd name="connsiteX2" fmla="*/ 9259909 w 9259909"/>
              <a:gd name="connsiteY2" fmla="*/ 1795270 h 1795270"/>
              <a:gd name="connsiteX3" fmla="*/ 0 w 9259909"/>
              <a:gd name="connsiteY3" fmla="*/ 1777853 h 1795270"/>
              <a:gd name="connsiteX4" fmla="*/ 52252 w 9259909"/>
              <a:gd name="connsiteY4" fmla="*/ 1149530 h 1795270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09"/>
              <a:gd name="connsiteY0" fmla="*/ 1314993 h 1960733"/>
              <a:gd name="connsiteX1" fmla="*/ 9242493 w 9259909"/>
              <a:gd name="connsiteY1" fmla="*/ 0 h 1960733"/>
              <a:gd name="connsiteX2" fmla="*/ 9259909 w 9259909"/>
              <a:gd name="connsiteY2" fmla="*/ 1960733 h 1960733"/>
              <a:gd name="connsiteX3" fmla="*/ 0 w 9259909"/>
              <a:gd name="connsiteY3" fmla="*/ 1943316 h 1960733"/>
              <a:gd name="connsiteX4" fmla="*/ 52252 w 9259909"/>
              <a:gd name="connsiteY4" fmla="*/ 1314993 h 196073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59910"/>
              <a:gd name="connsiteY0" fmla="*/ 644433 h 1290173"/>
              <a:gd name="connsiteX1" fmla="*/ 9259910 w 9259910"/>
              <a:gd name="connsiteY1" fmla="*/ 0 h 1290173"/>
              <a:gd name="connsiteX2" fmla="*/ 9259909 w 9259910"/>
              <a:gd name="connsiteY2" fmla="*/ 1290173 h 1290173"/>
              <a:gd name="connsiteX3" fmla="*/ 0 w 9259910"/>
              <a:gd name="connsiteY3" fmla="*/ 1272756 h 1290173"/>
              <a:gd name="connsiteX4" fmla="*/ 52252 w 9259910"/>
              <a:gd name="connsiteY4" fmla="*/ 644433 h 1290173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52252 w 9268619"/>
              <a:gd name="connsiteY0" fmla="*/ 81860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52252 w 9268619"/>
              <a:gd name="connsiteY4" fmla="*/ 818605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43544 w 9268619"/>
              <a:gd name="connsiteY0" fmla="*/ 1018902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43544 w 9268619"/>
              <a:gd name="connsiteY4" fmla="*/ 1018902 h 1464345"/>
              <a:gd name="connsiteX0" fmla="*/ 79758 w 9268619"/>
              <a:gd name="connsiteY0" fmla="*/ 565375 h 1464345"/>
              <a:gd name="connsiteX1" fmla="*/ 9268619 w 9268619"/>
              <a:gd name="connsiteY1" fmla="*/ 0 h 1464345"/>
              <a:gd name="connsiteX2" fmla="*/ 9259909 w 9268619"/>
              <a:gd name="connsiteY2" fmla="*/ 1464345 h 1464345"/>
              <a:gd name="connsiteX3" fmla="*/ 0 w 9268619"/>
              <a:gd name="connsiteY3" fmla="*/ 1446928 h 1464345"/>
              <a:gd name="connsiteX4" fmla="*/ 79758 w 9268619"/>
              <a:gd name="connsiteY4" fmla="*/ 565375 h 1464345"/>
              <a:gd name="connsiteX0" fmla="*/ 4002 w 9192863"/>
              <a:gd name="connsiteY0" fmla="*/ 565375 h 1464345"/>
              <a:gd name="connsiteX1" fmla="*/ 9192863 w 9192863"/>
              <a:gd name="connsiteY1" fmla="*/ 0 h 1464345"/>
              <a:gd name="connsiteX2" fmla="*/ 9184153 w 9192863"/>
              <a:gd name="connsiteY2" fmla="*/ 1464345 h 1464345"/>
              <a:gd name="connsiteX3" fmla="*/ 5725 w 9192863"/>
              <a:gd name="connsiteY3" fmla="*/ 1357843 h 1464345"/>
              <a:gd name="connsiteX4" fmla="*/ 4002 w 9192863"/>
              <a:gd name="connsiteY4" fmla="*/ 565375 h 146434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4002 w 9184153"/>
              <a:gd name="connsiteY0" fmla="*/ 686855 h 1585825"/>
              <a:gd name="connsiteX1" fmla="*/ 9183810 w 9184153"/>
              <a:gd name="connsiteY1" fmla="*/ 0 h 1585825"/>
              <a:gd name="connsiteX2" fmla="*/ 9184153 w 9184153"/>
              <a:gd name="connsiteY2" fmla="*/ 1585825 h 1585825"/>
              <a:gd name="connsiteX3" fmla="*/ 5725 w 9184153"/>
              <a:gd name="connsiteY3" fmla="*/ 1479323 h 1585825"/>
              <a:gd name="connsiteX4" fmla="*/ 4002 w 9184153"/>
              <a:gd name="connsiteY4" fmla="*/ 686855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9178428"/>
              <a:gd name="connsiteY0" fmla="*/ 573473 h 1585825"/>
              <a:gd name="connsiteX1" fmla="*/ 9178085 w 9178428"/>
              <a:gd name="connsiteY1" fmla="*/ 0 h 1585825"/>
              <a:gd name="connsiteX2" fmla="*/ 9178428 w 9178428"/>
              <a:gd name="connsiteY2" fmla="*/ 1585825 h 1585825"/>
              <a:gd name="connsiteX3" fmla="*/ 0 w 9178428"/>
              <a:gd name="connsiteY3" fmla="*/ 1479323 h 1585825"/>
              <a:gd name="connsiteX4" fmla="*/ 16083 w 9178428"/>
              <a:gd name="connsiteY4" fmla="*/ 573473 h 1585825"/>
              <a:gd name="connsiteX0" fmla="*/ 16083 w 10121840"/>
              <a:gd name="connsiteY0" fmla="*/ 476288 h 1488640"/>
              <a:gd name="connsiteX1" fmla="*/ 10121840 w 10121840"/>
              <a:gd name="connsiteY1" fmla="*/ 0 h 1488640"/>
              <a:gd name="connsiteX2" fmla="*/ 9178428 w 10121840"/>
              <a:gd name="connsiteY2" fmla="*/ 1488640 h 1488640"/>
              <a:gd name="connsiteX3" fmla="*/ 0 w 10121840"/>
              <a:gd name="connsiteY3" fmla="*/ 1382138 h 1488640"/>
              <a:gd name="connsiteX4" fmla="*/ 16083 w 10121840"/>
              <a:gd name="connsiteY4" fmla="*/ 476288 h 1488640"/>
              <a:gd name="connsiteX0" fmla="*/ 16083 w 10121840"/>
              <a:gd name="connsiteY0" fmla="*/ 557275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16083 w 10121840"/>
              <a:gd name="connsiteY4" fmla="*/ 557275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7180 w 10121840"/>
              <a:gd name="connsiteY0" fmla="*/ 680249 h 1569627"/>
              <a:gd name="connsiteX1" fmla="*/ 10121840 w 10121840"/>
              <a:gd name="connsiteY1" fmla="*/ 0 h 1569627"/>
              <a:gd name="connsiteX2" fmla="*/ 9178428 w 10121840"/>
              <a:gd name="connsiteY2" fmla="*/ 1569627 h 1569627"/>
              <a:gd name="connsiteX3" fmla="*/ 0 w 10121840"/>
              <a:gd name="connsiteY3" fmla="*/ 1463125 h 1569627"/>
              <a:gd name="connsiteX4" fmla="*/ 7180 w 10121840"/>
              <a:gd name="connsiteY4" fmla="*/ 680249 h 1569627"/>
              <a:gd name="connsiteX0" fmla="*/ 4001 w 10127564"/>
              <a:gd name="connsiteY0" fmla="*/ 735588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35588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772480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772480 h 1569627"/>
              <a:gd name="connsiteX0" fmla="*/ 4001 w 10127564"/>
              <a:gd name="connsiteY0" fmla="*/ 815521 h 1569627"/>
              <a:gd name="connsiteX1" fmla="*/ 10127564 w 10127564"/>
              <a:gd name="connsiteY1" fmla="*/ 0 h 1569627"/>
              <a:gd name="connsiteX2" fmla="*/ 9184152 w 10127564"/>
              <a:gd name="connsiteY2" fmla="*/ 1569627 h 1569627"/>
              <a:gd name="connsiteX3" fmla="*/ 5724 w 10127564"/>
              <a:gd name="connsiteY3" fmla="*/ 1463125 h 1569627"/>
              <a:gd name="connsiteX4" fmla="*/ 4001 w 10127564"/>
              <a:gd name="connsiteY4" fmla="*/ 815521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1140 w 10223057"/>
              <a:gd name="connsiteY0" fmla="*/ 718487 h 1569627"/>
              <a:gd name="connsiteX1" fmla="*/ 10223057 w 10223057"/>
              <a:gd name="connsiteY1" fmla="*/ 0 h 1569627"/>
              <a:gd name="connsiteX2" fmla="*/ 9279645 w 10223057"/>
              <a:gd name="connsiteY2" fmla="*/ 1569627 h 1569627"/>
              <a:gd name="connsiteX3" fmla="*/ 101217 w 10223057"/>
              <a:gd name="connsiteY3" fmla="*/ 1463125 h 1569627"/>
              <a:gd name="connsiteX4" fmla="*/ 1140 w 10223057"/>
              <a:gd name="connsiteY4" fmla="*/ 718487 h 1569627"/>
              <a:gd name="connsiteX0" fmla="*/ 40429 w 10262346"/>
              <a:gd name="connsiteY0" fmla="*/ 718487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40429 w 10262346"/>
              <a:gd name="connsiteY4" fmla="*/ 718487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10262346"/>
              <a:gd name="connsiteY0" fmla="*/ 1054383 h 1569627"/>
              <a:gd name="connsiteX1" fmla="*/ 10262346 w 10262346"/>
              <a:gd name="connsiteY1" fmla="*/ 0 h 1569627"/>
              <a:gd name="connsiteX2" fmla="*/ 9318934 w 10262346"/>
              <a:gd name="connsiteY2" fmla="*/ 1569627 h 1569627"/>
              <a:gd name="connsiteX3" fmla="*/ 0 w 10262346"/>
              <a:gd name="connsiteY3" fmla="*/ 1463125 h 1569627"/>
              <a:gd name="connsiteX4" fmla="*/ 13070 w 10262346"/>
              <a:gd name="connsiteY4" fmla="*/ 1054383 h 1569627"/>
              <a:gd name="connsiteX0" fmla="*/ 13070 w 9432453"/>
              <a:gd name="connsiteY0" fmla="*/ 324005 h 906815"/>
              <a:gd name="connsiteX1" fmla="*/ 9432453 w 9432453"/>
              <a:gd name="connsiteY1" fmla="*/ 0 h 906815"/>
              <a:gd name="connsiteX2" fmla="*/ 9318934 w 9432453"/>
              <a:gd name="connsiteY2" fmla="*/ 839249 h 906815"/>
              <a:gd name="connsiteX3" fmla="*/ 0 w 9432453"/>
              <a:gd name="connsiteY3" fmla="*/ 732747 h 906815"/>
              <a:gd name="connsiteX4" fmla="*/ 13070 w 9432453"/>
              <a:gd name="connsiteY4" fmla="*/ 324005 h 906815"/>
              <a:gd name="connsiteX0" fmla="*/ 13070 w 9432453"/>
              <a:gd name="connsiteY0" fmla="*/ 324005 h 839249"/>
              <a:gd name="connsiteX1" fmla="*/ 9432453 w 9432453"/>
              <a:gd name="connsiteY1" fmla="*/ 0 h 839249"/>
              <a:gd name="connsiteX2" fmla="*/ 9318934 w 9432453"/>
              <a:gd name="connsiteY2" fmla="*/ 839249 h 839249"/>
              <a:gd name="connsiteX3" fmla="*/ 0 w 9432453"/>
              <a:gd name="connsiteY3" fmla="*/ 732747 h 839249"/>
              <a:gd name="connsiteX4" fmla="*/ 13070 w 9432453"/>
              <a:gd name="connsiteY4" fmla="*/ 324005 h 839249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  <a:gd name="connsiteX0" fmla="*/ 13070 w 9441573"/>
              <a:gd name="connsiteY0" fmla="*/ 421649 h 936893"/>
              <a:gd name="connsiteX1" fmla="*/ 9441573 w 9441573"/>
              <a:gd name="connsiteY1" fmla="*/ 0 h 936893"/>
              <a:gd name="connsiteX2" fmla="*/ 9318934 w 9441573"/>
              <a:gd name="connsiteY2" fmla="*/ 936893 h 936893"/>
              <a:gd name="connsiteX3" fmla="*/ 0 w 9441573"/>
              <a:gd name="connsiteY3" fmla="*/ 830391 h 936893"/>
              <a:gd name="connsiteX4" fmla="*/ 13070 w 9441573"/>
              <a:gd name="connsiteY4" fmla="*/ 421649 h 9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1573" h="936893">
                <a:moveTo>
                  <a:pt x="13070" y="421649"/>
                </a:moveTo>
                <a:cubicBezTo>
                  <a:pt x="4531024" y="-202955"/>
                  <a:pt x="7053198" y="851877"/>
                  <a:pt x="9441573" y="0"/>
                </a:cubicBezTo>
                <a:cubicBezTo>
                  <a:pt x="9441573" y="644869"/>
                  <a:pt x="9318934" y="292024"/>
                  <a:pt x="9318934" y="936893"/>
                </a:cubicBezTo>
                <a:lnTo>
                  <a:pt x="0" y="830391"/>
                </a:lnTo>
                <a:cubicBezTo>
                  <a:pt x="14515" y="687716"/>
                  <a:pt x="-1445" y="564324"/>
                  <a:pt x="13070" y="421649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srgbClr val="996600">
                <a:alpha val="40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28998" y="4228887"/>
            <a:ext cx="5418853" cy="2785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94">
            <a:off x="-1744226" y="4502392"/>
            <a:ext cx="5418853" cy="278586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 bwMode="auto">
          <a:xfrm>
            <a:off x="965200" y="482600"/>
            <a:ext cx="10769600" cy="1016000"/>
          </a:xfrm>
          <a:prstGeom prst="homePlate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63500" dir="2700000" algn="ctr" rotWithShape="0">
              <a:srgbClr val="996600">
                <a:alpha val="75000"/>
              </a:srgb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0200"/>
            <a:ext cx="2581161" cy="2616200"/>
          </a:xfrm>
          <a:prstGeom prst="rect">
            <a:avLst/>
          </a:prstGeom>
          <a:effectLst>
            <a:outerShdw blurRad="50800" dist="63500" dir="8100000" algn="tr" rotWithShape="0">
              <a:srgbClr val="99660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506067"/>
            <a:ext cx="12192000" cy="954107"/>
          </a:xfrm>
          <a:prstGeom prst="rect">
            <a:avLst/>
          </a:prstGeom>
          <a:effectLst>
            <a:glow rad="228600">
              <a:schemeClr val="bg1"/>
            </a:glow>
          </a:effectLst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57150" contourW="12700">
              <a:bevelT w="38100" h="38100"/>
              <a:contourClr>
                <a:srgbClr val="660066"/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glow rad="190500">
                    <a:srgbClr val="FFFFFF">
                      <a:alpha val="34000"/>
                    </a:srgbClr>
                  </a:glow>
                </a:effectLst>
                <a:uLnTx/>
                <a:uFillTx/>
                <a:latin typeface="Georgia"/>
              </a:rPr>
              <a:t>Special Panel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glow rad="190500">
                  <a:srgbClr val="FFFFFF">
                    <a:alpha val="34000"/>
                  </a:srgbClr>
                </a:glow>
              </a:effectLst>
              <a:uLnTx/>
              <a:uFillTx/>
              <a:latin typeface="Georg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17704">
            <a:off x="3135972" y="4452900"/>
            <a:ext cx="5418853" cy="27858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4784" y="1987435"/>
            <a:ext cx="11042431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rgbClr val="0000FF"/>
              </a:contourClr>
            </a:sp3d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1430">
                  <a:noFill/>
                </a:ln>
                <a:solidFill>
                  <a:srgbClr val="0070C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Weaving the ECK Teachings into Our Children’s </a:t>
            </a:r>
            <a:br>
              <a:rPr kumimoji="0" lang="en-US" sz="6000" b="1" i="0" u="none" strike="noStrike" kern="1200" cap="none" spc="0" normalizeH="0" baseline="0" noProof="0" dirty="0" smtClean="0">
                <a:ln w="11430">
                  <a:noFill/>
                </a:ln>
                <a:solidFill>
                  <a:srgbClr val="0070C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</a:br>
            <a:r>
              <a:rPr kumimoji="0" lang="en-US" sz="6000" b="1" i="0" u="none" strike="noStrike" kern="1200" cap="none" spc="0" normalizeH="0" baseline="0" noProof="0" dirty="0" smtClean="0">
                <a:ln w="11430">
                  <a:noFill/>
                </a:ln>
                <a:solidFill>
                  <a:srgbClr val="0070C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Everyday Lives </a:t>
            </a:r>
            <a:endParaRPr kumimoji="0" lang="en-US" sz="6000" b="1" i="0" u="none" strike="noStrike" kern="1200" cap="none" spc="0" normalizeH="0" baseline="0" noProof="0" dirty="0">
              <a:ln w="11430">
                <a:noFill/>
              </a:ln>
              <a:solidFill>
                <a:srgbClr val="0070C0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uLnTx/>
              <a:uFillTx/>
              <a:latin typeface="Palatin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flipH="1">
            <a:off x="-1469933" y="2707797"/>
            <a:ext cx="14463206" cy="4324361"/>
            <a:chOff x="-535813" y="3188036"/>
            <a:chExt cx="13977914" cy="3562015"/>
          </a:xfrm>
        </p:grpSpPr>
        <p:sp>
          <p:nvSpPr>
            <p:cNvPr id="16" name="Rectangle 1"/>
            <p:cNvSpPr/>
            <p:nvPr/>
          </p:nvSpPr>
          <p:spPr bwMode="auto">
            <a:xfrm>
              <a:off x="-471725" y="3425837"/>
              <a:ext cx="13913826" cy="3081526"/>
            </a:xfrm>
            <a:custGeom>
              <a:avLst/>
              <a:gdLst>
                <a:gd name="connsiteX0" fmla="*/ 0 w 11123544"/>
                <a:gd name="connsiteY0" fmla="*/ 0 h 3754699"/>
                <a:gd name="connsiteX1" fmla="*/ 11123544 w 11123544"/>
                <a:gd name="connsiteY1" fmla="*/ 0 h 3754699"/>
                <a:gd name="connsiteX2" fmla="*/ 11123544 w 11123544"/>
                <a:gd name="connsiteY2" fmla="*/ 3754699 h 3754699"/>
                <a:gd name="connsiteX3" fmla="*/ 0 w 11123544"/>
                <a:gd name="connsiteY3" fmla="*/ 3754699 h 3754699"/>
                <a:gd name="connsiteX4" fmla="*/ 0 w 11123544"/>
                <a:gd name="connsiteY4" fmla="*/ 0 h 3754699"/>
                <a:gd name="connsiteX0" fmla="*/ 1463040 w 11123544"/>
                <a:gd name="connsiteY0" fmla="*/ 1698171 h 3754699"/>
                <a:gd name="connsiteX1" fmla="*/ 11123544 w 11123544"/>
                <a:gd name="connsiteY1" fmla="*/ 0 h 3754699"/>
                <a:gd name="connsiteX2" fmla="*/ 11123544 w 11123544"/>
                <a:gd name="connsiteY2" fmla="*/ 3754699 h 3754699"/>
                <a:gd name="connsiteX3" fmla="*/ 0 w 11123544"/>
                <a:gd name="connsiteY3" fmla="*/ 3754699 h 3754699"/>
                <a:gd name="connsiteX4" fmla="*/ 1463040 w 11123544"/>
                <a:gd name="connsiteY4" fmla="*/ 1698171 h 3754699"/>
                <a:gd name="connsiteX0" fmla="*/ 1463040 w 11123544"/>
                <a:gd name="connsiteY0" fmla="*/ 1698171 h 3754699"/>
                <a:gd name="connsiteX1" fmla="*/ 11123544 w 11123544"/>
                <a:gd name="connsiteY1" fmla="*/ 0 h 3754699"/>
                <a:gd name="connsiteX2" fmla="*/ 11123544 w 11123544"/>
                <a:gd name="connsiteY2" fmla="*/ 3754699 h 3754699"/>
                <a:gd name="connsiteX3" fmla="*/ 0 w 11123544"/>
                <a:gd name="connsiteY3" fmla="*/ 3754699 h 3754699"/>
                <a:gd name="connsiteX4" fmla="*/ 1463040 w 11123544"/>
                <a:gd name="connsiteY4" fmla="*/ 1698171 h 3754699"/>
                <a:gd name="connsiteX0" fmla="*/ 1463040 w 11123544"/>
                <a:gd name="connsiteY0" fmla="*/ 827314 h 2883842"/>
                <a:gd name="connsiteX1" fmla="*/ 11123544 w 11123544"/>
                <a:gd name="connsiteY1" fmla="*/ 0 h 2883842"/>
                <a:gd name="connsiteX2" fmla="*/ 11123544 w 11123544"/>
                <a:gd name="connsiteY2" fmla="*/ 2883842 h 2883842"/>
                <a:gd name="connsiteX3" fmla="*/ 0 w 11123544"/>
                <a:gd name="connsiteY3" fmla="*/ 2883842 h 2883842"/>
                <a:gd name="connsiteX4" fmla="*/ 1463040 w 11123544"/>
                <a:gd name="connsiteY4" fmla="*/ 827314 h 2883842"/>
                <a:gd name="connsiteX0" fmla="*/ 1428206 w 11123544"/>
                <a:gd name="connsiteY0" fmla="*/ 1663336 h 2883842"/>
                <a:gd name="connsiteX1" fmla="*/ 11123544 w 11123544"/>
                <a:gd name="connsiteY1" fmla="*/ 0 h 2883842"/>
                <a:gd name="connsiteX2" fmla="*/ 11123544 w 11123544"/>
                <a:gd name="connsiteY2" fmla="*/ 2883842 h 2883842"/>
                <a:gd name="connsiteX3" fmla="*/ 0 w 11123544"/>
                <a:gd name="connsiteY3" fmla="*/ 2883842 h 2883842"/>
                <a:gd name="connsiteX4" fmla="*/ 1428206 w 11123544"/>
                <a:gd name="connsiteY4" fmla="*/ 1663336 h 2883842"/>
                <a:gd name="connsiteX0" fmla="*/ 1410789 w 11123544"/>
                <a:gd name="connsiteY0" fmla="*/ 2368730 h 2883842"/>
                <a:gd name="connsiteX1" fmla="*/ 11123544 w 11123544"/>
                <a:gd name="connsiteY1" fmla="*/ 0 h 2883842"/>
                <a:gd name="connsiteX2" fmla="*/ 11123544 w 11123544"/>
                <a:gd name="connsiteY2" fmla="*/ 2883842 h 2883842"/>
                <a:gd name="connsiteX3" fmla="*/ 0 w 11123544"/>
                <a:gd name="connsiteY3" fmla="*/ 2883842 h 2883842"/>
                <a:gd name="connsiteX4" fmla="*/ 1410789 w 11123544"/>
                <a:gd name="connsiteY4" fmla="*/ 2368730 h 2883842"/>
                <a:gd name="connsiteX0" fmla="*/ 313509 w 10026264"/>
                <a:gd name="connsiteY0" fmla="*/ 2368730 h 2883842"/>
                <a:gd name="connsiteX1" fmla="*/ 10026264 w 10026264"/>
                <a:gd name="connsiteY1" fmla="*/ 0 h 2883842"/>
                <a:gd name="connsiteX2" fmla="*/ 10026264 w 10026264"/>
                <a:gd name="connsiteY2" fmla="*/ 2883842 h 2883842"/>
                <a:gd name="connsiteX3" fmla="*/ 0 w 10026264"/>
                <a:gd name="connsiteY3" fmla="*/ 2875133 h 2883842"/>
                <a:gd name="connsiteX4" fmla="*/ 313509 w 10026264"/>
                <a:gd name="connsiteY4" fmla="*/ 2368730 h 2883842"/>
                <a:gd name="connsiteX0" fmla="*/ 52252 w 10026264"/>
                <a:gd name="connsiteY0" fmla="*/ 2246810 h 2883842"/>
                <a:gd name="connsiteX1" fmla="*/ 10026264 w 10026264"/>
                <a:gd name="connsiteY1" fmla="*/ 0 h 2883842"/>
                <a:gd name="connsiteX2" fmla="*/ 10026264 w 10026264"/>
                <a:gd name="connsiteY2" fmla="*/ 2883842 h 2883842"/>
                <a:gd name="connsiteX3" fmla="*/ 0 w 10026264"/>
                <a:gd name="connsiteY3" fmla="*/ 2875133 h 2883842"/>
                <a:gd name="connsiteX4" fmla="*/ 52252 w 10026264"/>
                <a:gd name="connsiteY4" fmla="*/ 2246810 h 2883842"/>
                <a:gd name="connsiteX0" fmla="*/ 52252 w 10026264"/>
                <a:gd name="connsiteY0" fmla="*/ 1288867 h 1925899"/>
                <a:gd name="connsiteX1" fmla="*/ 9259910 w 10026264"/>
                <a:gd name="connsiteY1" fmla="*/ 0 h 1925899"/>
                <a:gd name="connsiteX2" fmla="*/ 10026264 w 10026264"/>
                <a:gd name="connsiteY2" fmla="*/ 1925899 h 1925899"/>
                <a:gd name="connsiteX3" fmla="*/ 0 w 10026264"/>
                <a:gd name="connsiteY3" fmla="*/ 1917190 h 1925899"/>
                <a:gd name="connsiteX4" fmla="*/ 52252 w 10026264"/>
                <a:gd name="connsiteY4" fmla="*/ 1288867 h 1925899"/>
                <a:gd name="connsiteX0" fmla="*/ 52252 w 10026264"/>
                <a:gd name="connsiteY0" fmla="*/ 1288867 h 1925899"/>
                <a:gd name="connsiteX1" fmla="*/ 9259910 w 10026264"/>
                <a:gd name="connsiteY1" fmla="*/ 0 h 1925899"/>
                <a:gd name="connsiteX2" fmla="*/ 10026264 w 10026264"/>
                <a:gd name="connsiteY2" fmla="*/ 1925899 h 1925899"/>
                <a:gd name="connsiteX3" fmla="*/ 0 w 10026264"/>
                <a:gd name="connsiteY3" fmla="*/ 1917190 h 1925899"/>
                <a:gd name="connsiteX4" fmla="*/ 52252 w 10026264"/>
                <a:gd name="connsiteY4" fmla="*/ 1288867 h 1925899"/>
                <a:gd name="connsiteX0" fmla="*/ 52252 w 10026264"/>
                <a:gd name="connsiteY0" fmla="*/ 1288867 h 1925899"/>
                <a:gd name="connsiteX1" fmla="*/ 9259910 w 10026264"/>
                <a:gd name="connsiteY1" fmla="*/ 0 h 1925899"/>
                <a:gd name="connsiteX2" fmla="*/ 10026264 w 10026264"/>
                <a:gd name="connsiteY2" fmla="*/ 1925899 h 1925899"/>
                <a:gd name="connsiteX3" fmla="*/ 0 w 10026264"/>
                <a:gd name="connsiteY3" fmla="*/ 1917190 h 1925899"/>
                <a:gd name="connsiteX4" fmla="*/ 52252 w 10026264"/>
                <a:gd name="connsiteY4" fmla="*/ 1288867 h 1925899"/>
                <a:gd name="connsiteX0" fmla="*/ 52252 w 9259910"/>
                <a:gd name="connsiteY0" fmla="*/ 1288867 h 1934607"/>
                <a:gd name="connsiteX1" fmla="*/ 9259910 w 9259910"/>
                <a:gd name="connsiteY1" fmla="*/ 0 h 1934607"/>
                <a:gd name="connsiteX2" fmla="*/ 9259909 w 9259910"/>
                <a:gd name="connsiteY2" fmla="*/ 1934607 h 1934607"/>
                <a:gd name="connsiteX3" fmla="*/ 0 w 9259910"/>
                <a:gd name="connsiteY3" fmla="*/ 1917190 h 1934607"/>
                <a:gd name="connsiteX4" fmla="*/ 52252 w 9259910"/>
                <a:gd name="connsiteY4" fmla="*/ 1288867 h 1934607"/>
                <a:gd name="connsiteX0" fmla="*/ 52252 w 9259909"/>
                <a:gd name="connsiteY0" fmla="*/ 1149530 h 1795270"/>
                <a:gd name="connsiteX1" fmla="*/ 9242493 w 9259909"/>
                <a:gd name="connsiteY1" fmla="*/ 0 h 1795270"/>
                <a:gd name="connsiteX2" fmla="*/ 9259909 w 9259909"/>
                <a:gd name="connsiteY2" fmla="*/ 1795270 h 1795270"/>
                <a:gd name="connsiteX3" fmla="*/ 0 w 9259909"/>
                <a:gd name="connsiteY3" fmla="*/ 1777853 h 1795270"/>
                <a:gd name="connsiteX4" fmla="*/ 52252 w 9259909"/>
                <a:gd name="connsiteY4" fmla="*/ 1149530 h 1795270"/>
                <a:gd name="connsiteX0" fmla="*/ 52252 w 9259909"/>
                <a:gd name="connsiteY0" fmla="*/ 1149530 h 1795270"/>
                <a:gd name="connsiteX1" fmla="*/ 9242493 w 9259909"/>
                <a:gd name="connsiteY1" fmla="*/ 0 h 1795270"/>
                <a:gd name="connsiteX2" fmla="*/ 9259909 w 9259909"/>
                <a:gd name="connsiteY2" fmla="*/ 1795270 h 1795270"/>
                <a:gd name="connsiteX3" fmla="*/ 0 w 9259909"/>
                <a:gd name="connsiteY3" fmla="*/ 1777853 h 1795270"/>
                <a:gd name="connsiteX4" fmla="*/ 52252 w 9259909"/>
                <a:gd name="connsiteY4" fmla="*/ 1149530 h 1795270"/>
                <a:gd name="connsiteX0" fmla="*/ 52252 w 9259909"/>
                <a:gd name="connsiteY0" fmla="*/ 1149530 h 1795270"/>
                <a:gd name="connsiteX1" fmla="*/ 9242493 w 9259909"/>
                <a:gd name="connsiteY1" fmla="*/ 0 h 1795270"/>
                <a:gd name="connsiteX2" fmla="*/ 9259909 w 9259909"/>
                <a:gd name="connsiteY2" fmla="*/ 1795270 h 1795270"/>
                <a:gd name="connsiteX3" fmla="*/ 0 w 9259909"/>
                <a:gd name="connsiteY3" fmla="*/ 1777853 h 1795270"/>
                <a:gd name="connsiteX4" fmla="*/ 52252 w 9259909"/>
                <a:gd name="connsiteY4" fmla="*/ 1149530 h 1795270"/>
                <a:gd name="connsiteX0" fmla="*/ 52252 w 9259909"/>
                <a:gd name="connsiteY0" fmla="*/ 1314993 h 1960733"/>
                <a:gd name="connsiteX1" fmla="*/ 9242493 w 9259909"/>
                <a:gd name="connsiteY1" fmla="*/ 0 h 1960733"/>
                <a:gd name="connsiteX2" fmla="*/ 9259909 w 9259909"/>
                <a:gd name="connsiteY2" fmla="*/ 1960733 h 1960733"/>
                <a:gd name="connsiteX3" fmla="*/ 0 w 9259909"/>
                <a:gd name="connsiteY3" fmla="*/ 1943316 h 1960733"/>
                <a:gd name="connsiteX4" fmla="*/ 52252 w 9259909"/>
                <a:gd name="connsiteY4" fmla="*/ 1314993 h 1960733"/>
                <a:gd name="connsiteX0" fmla="*/ 52252 w 9259909"/>
                <a:gd name="connsiteY0" fmla="*/ 1314993 h 1960733"/>
                <a:gd name="connsiteX1" fmla="*/ 9242493 w 9259909"/>
                <a:gd name="connsiteY1" fmla="*/ 0 h 1960733"/>
                <a:gd name="connsiteX2" fmla="*/ 9259909 w 9259909"/>
                <a:gd name="connsiteY2" fmla="*/ 1960733 h 1960733"/>
                <a:gd name="connsiteX3" fmla="*/ 0 w 9259909"/>
                <a:gd name="connsiteY3" fmla="*/ 1943316 h 1960733"/>
                <a:gd name="connsiteX4" fmla="*/ 52252 w 9259909"/>
                <a:gd name="connsiteY4" fmla="*/ 1314993 h 1960733"/>
                <a:gd name="connsiteX0" fmla="*/ 52252 w 9259910"/>
                <a:gd name="connsiteY0" fmla="*/ 644433 h 1290173"/>
                <a:gd name="connsiteX1" fmla="*/ 9259910 w 9259910"/>
                <a:gd name="connsiteY1" fmla="*/ 0 h 1290173"/>
                <a:gd name="connsiteX2" fmla="*/ 9259909 w 9259910"/>
                <a:gd name="connsiteY2" fmla="*/ 1290173 h 1290173"/>
                <a:gd name="connsiteX3" fmla="*/ 0 w 9259910"/>
                <a:gd name="connsiteY3" fmla="*/ 1272756 h 1290173"/>
                <a:gd name="connsiteX4" fmla="*/ 52252 w 9259910"/>
                <a:gd name="connsiteY4" fmla="*/ 644433 h 1290173"/>
                <a:gd name="connsiteX0" fmla="*/ 52252 w 9259910"/>
                <a:gd name="connsiteY0" fmla="*/ 644433 h 1290173"/>
                <a:gd name="connsiteX1" fmla="*/ 9259910 w 9259910"/>
                <a:gd name="connsiteY1" fmla="*/ 0 h 1290173"/>
                <a:gd name="connsiteX2" fmla="*/ 9259909 w 9259910"/>
                <a:gd name="connsiteY2" fmla="*/ 1290173 h 1290173"/>
                <a:gd name="connsiteX3" fmla="*/ 0 w 9259910"/>
                <a:gd name="connsiteY3" fmla="*/ 1272756 h 1290173"/>
                <a:gd name="connsiteX4" fmla="*/ 52252 w 9259910"/>
                <a:gd name="connsiteY4" fmla="*/ 644433 h 1290173"/>
                <a:gd name="connsiteX0" fmla="*/ 52252 w 9268619"/>
                <a:gd name="connsiteY0" fmla="*/ 818605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52252 w 9268619"/>
                <a:gd name="connsiteY4" fmla="*/ 818605 h 1464345"/>
                <a:gd name="connsiteX0" fmla="*/ 52252 w 9268619"/>
                <a:gd name="connsiteY0" fmla="*/ 818605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52252 w 9268619"/>
                <a:gd name="connsiteY4" fmla="*/ 818605 h 1464345"/>
                <a:gd name="connsiteX0" fmla="*/ 43544 w 9268619"/>
                <a:gd name="connsiteY0" fmla="*/ 1018902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43544 w 9268619"/>
                <a:gd name="connsiteY4" fmla="*/ 1018902 h 1464345"/>
                <a:gd name="connsiteX0" fmla="*/ 43544 w 9268619"/>
                <a:gd name="connsiteY0" fmla="*/ 1018902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43544 w 9268619"/>
                <a:gd name="connsiteY4" fmla="*/ 1018902 h 1464345"/>
                <a:gd name="connsiteX0" fmla="*/ 79758 w 9268619"/>
                <a:gd name="connsiteY0" fmla="*/ 565375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79758 w 9268619"/>
                <a:gd name="connsiteY4" fmla="*/ 565375 h 1464345"/>
                <a:gd name="connsiteX0" fmla="*/ 4002 w 9192863"/>
                <a:gd name="connsiteY0" fmla="*/ 565375 h 1464345"/>
                <a:gd name="connsiteX1" fmla="*/ 9192863 w 9192863"/>
                <a:gd name="connsiteY1" fmla="*/ 0 h 1464345"/>
                <a:gd name="connsiteX2" fmla="*/ 9184153 w 9192863"/>
                <a:gd name="connsiteY2" fmla="*/ 1464345 h 1464345"/>
                <a:gd name="connsiteX3" fmla="*/ 5725 w 9192863"/>
                <a:gd name="connsiteY3" fmla="*/ 1357843 h 1464345"/>
                <a:gd name="connsiteX4" fmla="*/ 4002 w 9192863"/>
                <a:gd name="connsiteY4" fmla="*/ 565375 h 1464345"/>
                <a:gd name="connsiteX0" fmla="*/ 4002 w 9184153"/>
                <a:gd name="connsiteY0" fmla="*/ 686855 h 1585825"/>
                <a:gd name="connsiteX1" fmla="*/ 9183810 w 9184153"/>
                <a:gd name="connsiteY1" fmla="*/ 0 h 1585825"/>
                <a:gd name="connsiteX2" fmla="*/ 9184153 w 9184153"/>
                <a:gd name="connsiteY2" fmla="*/ 1585825 h 1585825"/>
                <a:gd name="connsiteX3" fmla="*/ 5725 w 9184153"/>
                <a:gd name="connsiteY3" fmla="*/ 1479323 h 1585825"/>
                <a:gd name="connsiteX4" fmla="*/ 4002 w 9184153"/>
                <a:gd name="connsiteY4" fmla="*/ 686855 h 1585825"/>
                <a:gd name="connsiteX0" fmla="*/ 4002 w 9184153"/>
                <a:gd name="connsiteY0" fmla="*/ 686855 h 1585825"/>
                <a:gd name="connsiteX1" fmla="*/ 9183810 w 9184153"/>
                <a:gd name="connsiteY1" fmla="*/ 0 h 1585825"/>
                <a:gd name="connsiteX2" fmla="*/ 9184153 w 9184153"/>
                <a:gd name="connsiteY2" fmla="*/ 1585825 h 1585825"/>
                <a:gd name="connsiteX3" fmla="*/ 5725 w 9184153"/>
                <a:gd name="connsiteY3" fmla="*/ 1479323 h 1585825"/>
                <a:gd name="connsiteX4" fmla="*/ 4002 w 9184153"/>
                <a:gd name="connsiteY4" fmla="*/ 686855 h 1585825"/>
                <a:gd name="connsiteX0" fmla="*/ 4002 w 9184153"/>
                <a:gd name="connsiteY0" fmla="*/ 686855 h 1585825"/>
                <a:gd name="connsiteX1" fmla="*/ 9183810 w 9184153"/>
                <a:gd name="connsiteY1" fmla="*/ 0 h 1585825"/>
                <a:gd name="connsiteX2" fmla="*/ 9184153 w 9184153"/>
                <a:gd name="connsiteY2" fmla="*/ 1585825 h 1585825"/>
                <a:gd name="connsiteX3" fmla="*/ 5725 w 9184153"/>
                <a:gd name="connsiteY3" fmla="*/ 1479323 h 1585825"/>
                <a:gd name="connsiteX4" fmla="*/ 4002 w 9184153"/>
                <a:gd name="connsiteY4" fmla="*/ 686855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10121840"/>
                <a:gd name="connsiteY0" fmla="*/ 476288 h 1488640"/>
                <a:gd name="connsiteX1" fmla="*/ 10121840 w 10121840"/>
                <a:gd name="connsiteY1" fmla="*/ 0 h 1488640"/>
                <a:gd name="connsiteX2" fmla="*/ 9178428 w 10121840"/>
                <a:gd name="connsiteY2" fmla="*/ 1488640 h 1488640"/>
                <a:gd name="connsiteX3" fmla="*/ 0 w 10121840"/>
                <a:gd name="connsiteY3" fmla="*/ 1382138 h 1488640"/>
                <a:gd name="connsiteX4" fmla="*/ 16083 w 10121840"/>
                <a:gd name="connsiteY4" fmla="*/ 476288 h 1488640"/>
                <a:gd name="connsiteX0" fmla="*/ 16083 w 10121840"/>
                <a:gd name="connsiteY0" fmla="*/ 557275 h 1569627"/>
                <a:gd name="connsiteX1" fmla="*/ 10121840 w 10121840"/>
                <a:gd name="connsiteY1" fmla="*/ 0 h 1569627"/>
                <a:gd name="connsiteX2" fmla="*/ 9178428 w 10121840"/>
                <a:gd name="connsiteY2" fmla="*/ 1569627 h 1569627"/>
                <a:gd name="connsiteX3" fmla="*/ 0 w 10121840"/>
                <a:gd name="connsiteY3" fmla="*/ 1463125 h 1569627"/>
                <a:gd name="connsiteX4" fmla="*/ 16083 w 10121840"/>
                <a:gd name="connsiteY4" fmla="*/ 557275 h 1569627"/>
                <a:gd name="connsiteX0" fmla="*/ 7180 w 10121840"/>
                <a:gd name="connsiteY0" fmla="*/ 680249 h 1569627"/>
                <a:gd name="connsiteX1" fmla="*/ 10121840 w 10121840"/>
                <a:gd name="connsiteY1" fmla="*/ 0 h 1569627"/>
                <a:gd name="connsiteX2" fmla="*/ 9178428 w 10121840"/>
                <a:gd name="connsiteY2" fmla="*/ 1569627 h 1569627"/>
                <a:gd name="connsiteX3" fmla="*/ 0 w 10121840"/>
                <a:gd name="connsiteY3" fmla="*/ 1463125 h 1569627"/>
                <a:gd name="connsiteX4" fmla="*/ 7180 w 10121840"/>
                <a:gd name="connsiteY4" fmla="*/ 680249 h 1569627"/>
                <a:gd name="connsiteX0" fmla="*/ 7180 w 10121840"/>
                <a:gd name="connsiteY0" fmla="*/ 680249 h 1569627"/>
                <a:gd name="connsiteX1" fmla="*/ 10121840 w 10121840"/>
                <a:gd name="connsiteY1" fmla="*/ 0 h 1569627"/>
                <a:gd name="connsiteX2" fmla="*/ 9178428 w 10121840"/>
                <a:gd name="connsiteY2" fmla="*/ 1569627 h 1569627"/>
                <a:gd name="connsiteX3" fmla="*/ 0 w 10121840"/>
                <a:gd name="connsiteY3" fmla="*/ 1463125 h 1569627"/>
                <a:gd name="connsiteX4" fmla="*/ 7180 w 10121840"/>
                <a:gd name="connsiteY4" fmla="*/ 680249 h 1569627"/>
                <a:gd name="connsiteX0" fmla="*/ 4001 w 10127564"/>
                <a:gd name="connsiteY0" fmla="*/ 735588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35588 h 1569627"/>
                <a:gd name="connsiteX0" fmla="*/ 4001 w 10127564"/>
                <a:gd name="connsiteY0" fmla="*/ 772480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72480 h 1569627"/>
                <a:gd name="connsiteX0" fmla="*/ 4001 w 10127564"/>
                <a:gd name="connsiteY0" fmla="*/ 772480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72480 h 1569627"/>
                <a:gd name="connsiteX0" fmla="*/ 4001 w 10127564"/>
                <a:gd name="connsiteY0" fmla="*/ 772480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72480 h 1569627"/>
                <a:gd name="connsiteX0" fmla="*/ 4001 w 10127564"/>
                <a:gd name="connsiteY0" fmla="*/ 815521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815521 h 1569627"/>
                <a:gd name="connsiteX0" fmla="*/ 1140 w 10223057"/>
                <a:gd name="connsiteY0" fmla="*/ 718487 h 1569627"/>
                <a:gd name="connsiteX1" fmla="*/ 10223057 w 10223057"/>
                <a:gd name="connsiteY1" fmla="*/ 0 h 1569627"/>
                <a:gd name="connsiteX2" fmla="*/ 9279645 w 10223057"/>
                <a:gd name="connsiteY2" fmla="*/ 1569627 h 1569627"/>
                <a:gd name="connsiteX3" fmla="*/ 101217 w 10223057"/>
                <a:gd name="connsiteY3" fmla="*/ 1463125 h 1569627"/>
                <a:gd name="connsiteX4" fmla="*/ 1140 w 10223057"/>
                <a:gd name="connsiteY4" fmla="*/ 718487 h 1569627"/>
                <a:gd name="connsiteX0" fmla="*/ 1140 w 10223057"/>
                <a:gd name="connsiteY0" fmla="*/ 718487 h 1569627"/>
                <a:gd name="connsiteX1" fmla="*/ 10223057 w 10223057"/>
                <a:gd name="connsiteY1" fmla="*/ 0 h 1569627"/>
                <a:gd name="connsiteX2" fmla="*/ 9279645 w 10223057"/>
                <a:gd name="connsiteY2" fmla="*/ 1569627 h 1569627"/>
                <a:gd name="connsiteX3" fmla="*/ 101217 w 10223057"/>
                <a:gd name="connsiteY3" fmla="*/ 1463125 h 1569627"/>
                <a:gd name="connsiteX4" fmla="*/ 1140 w 10223057"/>
                <a:gd name="connsiteY4" fmla="*/ 718487 h 1569627"/>
                <a:gd name="connsiteX0" fmla="*/ 40429 w 10262346"/>
                <a:gd name="connsiteY0" fmla="*/ 718487 h 1569627"/>
                <a:gd name="connsiteX1" fmla="*/ 10262346 w 10262346"/>
                <a:gd name="connsiteY1" fmla="*/ 0 h 1569627"/>
                <a:gd name="connsiteX2" fmla="*/ 9318934 w 10262346"/>
                <a:gd name="connsiteY2" fmla="*/ 1569627 h 1569627"/>
                <a:gd name="connsiteX3" fmla="*/ 0 w 10262346"/>
                <a:gd name="connsiteY3" fmla="*/ 1463125 h 1569627"/>
                <a:gd name="connsiteX4" fmla="*/ 40429 w 10262346"/>
                <a:gd name="connsiteY4" fmla="*/ 718487 h 1569627"/>
                <a:gd name="connsiteX0" fmla="*/ 40429 w 10262346"/>
                <a:gd name="connsiteY0" fmla="*/ 718487 h 1569627"/>
                <a:gd name="connsiteX1" fmla="*/ 10262346 w 10262346"/>
                <a:gd name="connsiteY1" fmla="*/ 0 h 1569627"/>
                <a:gd name="connsiteX2" fmla="*/ 9318934 w 10262346"/>
                <a:gd name="connsiteY2" fmla="*/ 1569627 h 1569627"/>
                <a:gd name="connsiteX3" fmla="*/ 0 w 10262346"/>
                <a:gd name="connsiteY3" fmla="*/ 1463125 h 1569627"/>
                <a:gd name="connsiteX4" fmla="*/ 40429 w 10262346"/>
                <a:gd name="connsiteY4" fmla="*/ 718487 h 1569627"/>
                <a:gd name="connsiteX0" fmla="*/ 31062 w 10262346"/>
                <a:gd name="connsiteY0" fmla="*/ 834928 h 1569627"/>
                <a:gd name="connsiteX1" fmla="*/ 10262346 w 10262346"/>
                <a:gd name="connsiteY1" fmla="*/ 0 h 1569627"/>
                <a:gd name="connsiteX2" fmla="*/ 9318934 w 10262346"/>
                <a:gd name="connsiteY2" fmla="*/ 1569627 h 1569627"/>
                <a:gd name="connsiteX3" fmla="*/ 0 w 10262346"/>
                <a:gd name="connsiteY3" fmla="*/ 1463125 h 1569627"/>
                <a:gd name="connsiteX4" fmla="*/ 31062 w 10262346"/>
                <a:gd name="connsiteY4" fmla="*/ 834928 h 15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2346" h="1569627">
                  <a:moveTo>
                    <a:pt x="31062" y="834928"/>
                  </a:moveTo>
                  <a:cubicBezTo>
                    <a:pt x="5388028" y="257193"/>
                    <a:pt x="7084731" y="1953301"/>
                    <a:pt x="10262346" y="0"/>
                  </a:cubicBezTo>
                  <a:cubicBezTo>
                    <a:pt x="10262346" y="644869"/>
                    <a:pt x="9318934" y="924758"/>
                    <a:pt x="9318934" y="1569627"/>
                  </a:cubicBezTo>
                  <a:lnTo>
                    <a:pt x="0" y="1463125"/>
                  </a:lnTo>
                  <a:cubicBezTo>
                    <a:pt x="14515" y="1320450"/>
                    <a:pt x="16547" y="977603"/>
                    <a:pt x="31062" y="834928"/>
                  </a:cubicBezTo>
                  <a:close/>
                </a:path>
              </a:pathLst>
            </a:custGeom>
            <a:solidFill>
              <a:srgbClr val="00D69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srgbClr val="996600">
                  <a:alpha val="40000"/>
                </a:srgbClr>
              </a:outerShdw>
            </a:effectLst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7" name="Rectangle 1"/>
            <p:cNvSpPr/>
            <p:nvPr/>
          </p:nvSpPr>
          <p:spPr bwMode="auto">
            <a:xfrm>
              <a:off x="-535813" y="3188036"/>
              <a:ext cx="13913826" cy="3562015"/>
            </a:xfrm>
            <a:custGeom>
              <a:avLst/>
              <a:gdLst>
                <a:gd name="connsiteX0" fmla="*/ 0 w 11123544"/>
                <a:gd name="connsiteY0" fmla="*/ 0 h 3754699"/>
                <a:gd name="connsiteX1" fmla="*/ 11123544 w 11123544"/>
                <a:gd name="connsiteY1" fmla="*/ 0 h 3754699"/>
                <a:gd name="connsiteX2" fmla="*/ 11123544 w 11123544"/>
                <a:gd name="connsiteY2" fmla="*/ 3754699 h 3754699"/>
                <a:gd name="connsiteX3" fmla="*/ 0 w 11123544"/>
                <a:gd name="connsiteY3" fmla="*/ 3754699 h 3754699"/>
                <a:gd name="connsiteX4" fmla="*/ 0 w 11123544"/>
                <a:gd name="connsiteY4" fmla="*/ 0 h 3754699"/>
                <a:gd name="connsiteX0" fmla="*/ 1463040 w 11123544"/>
                <a:gd name="connsiteY0" fmla="*/ 1698171 h 3754699"/>
                <a:gd name="connsiteX1" fmla="*/ 11123544 w 11123544"/>
                <a:gd name="connsiteY1" fmla="*/ 0 h 3754699"/>
                <a:gd name="connsiteX2" fmla="*/ 11123544 w 11123544"/>
                <a:gd name="connsiteY2" fmla="*/ 3754699 h 3754699"/>
                <a:gd name="connsiteX3" fmla="*/ 0 w 11123544"/>
                <a:gd name="connsiteY3" fmla="*/ 3754699 h 3754699"/>
                <a:gd name="connsiteX4" fmla="*/ 1463040 w 11123544"/>
                <a:gd name="connsiteY4" fmla="*/ 1698171 h 3754699"/>
                <a:gd name="connsiteX0" fmla="*/ 1463040 w 11123544"/>
                <a:gd name="connsiteY0" fmla="*/ 1698171 h 3754699"/>
                <a:gd name="connsiteX1" fmla="*/ 11123544 w 11123544"/>
                <a:gd name="connsiteY1" fmla="*/ 0 h 3754699"/>
                <a:gd name="connsiteX2" fmla="*/ 11123544 w 11123544"/>
                <a:gd name="connsiteY2" fmla="*/ 3754699 h 3754699"/>
                <a:gd name="connsiteX3" fmla="*/ 0 w 11123544"/>
                <a:gd name="connsiteY3" fmla="*/ 3754699 h 3754699"/>
                <a:gd name="connsiteX4" fmla="*/ 1463040 w 11123544"/>
                <a:gd name="connsiteY4" fmla="*/ 1698171 h 3754699"/>
                <a:gd name="connsiteX0" fmla="*/ 1463040 w 11123544"/>
                <a:gd name="connsiteY0" fmla="*/ 827314 h 2883842"/>
                <a:gd name="connsiteX1" fmla="*/ 11123544 w 11123544"/>
                <a:gd name="connsiteY1" fmla="*/ 0 h 2883842"/>
                <a:gd name="connsiteX2" fmla="*/ 11123544 w 11123544"/>
                <a:gd name="connsiteY2" fmla="*/ 2883842 h 2883842"/>
                <a:gd name="connsiteX3" fmla="*/ 0 w 11123544"/>
                <a:gd name="connsiteY3" fmla="*/ 2883842 h 2883842"/>
                <a:gd name="connsiteX4" fmla="*/ 1463040 w 11123544"/>
                <a:gd name="connsiteY4" fmla="*/ 827314 h 2883842"/>
                <a:gd name="connsiteX0" fmla="*/ 1428206 w 11123544"/>
                <a:gd name="connsiteY0" fmla="*/ 1663336 h 2883842"/>
                <a:gd name="connsiteX1" fmla="*/ 11123544 w 11123544"/>
                <a:gd name="connsiteY1" fmla="*/ 0 h 2883842"/>
                <a:gd name="connsiteX2" fmla="*/ 11123544 w 11123544"/>
                <a:gd name="connsiteY2" fmla="*/ 2883842 h 2883842"/>
                <a:gd name="connsiteX3" fmla="*/ 0 w 11123544"/>
                <a:gd name="connsiteY3" fmla="*/ 2883842 h 2883842"/>
                <a:gd name="connsiteX4" fmla="*/ 1428206 w 11123544"/>
                <a:gd name="connsiteY4" fmla="*/ 1663336 h 2883842"/>
                <a:gd name="connsiteX0" fmla="*/ 1410789 w 11123544"/>
                <a:gd name="connsiteY0" fmla="*/ 2368730 h 2883842"/>
                <a:gd name="connsiteX1" fmla="*/ 11123544 w 11123544"/>
                <a:gd name="connsiteY1" fmla="*/ 0 h 2883842"/>
                <a:gd name="connsiteX2" fmla="*/ 11123544 w 11123544"/>
                <a:gd name="connsiteY2" fmla="*/ 2883842 h 2883842"/>
                <a:gd name="connsiteX3" fmla="*/ 0 w 11123544"/>
                <a:gd name="connsiteY3" fmla="*/ 2883842 h 2883842"/>
                <a:gd name="connsiteX4" fmla="*/ 1410789 w 11123544"/>
                <a:gd name="connsiteY4" fmla="*/ 2368730 h 2883842"/>
                <a:gd name="connsiteX0" fmla="*/ 313509 w 10026264"/>
                <a:gd name="connsiteY0" fmla="*/ 2368730 h 2883842"/>
                <a:gd name="connsiteX1" fmla="*/ 10026264 w 10026264"/>
                <a:gd name="connsiteY1" fmla="*/ 0 h 2883842"/>
                <a:gd name="connsiteX2" fmla="*/ 10026264 w 10026264"/>
                <a:gd name="connsiteY2" fmla="*/ 2883842 h 2883842"/>
                <a:gd name="connsiteX3" fmla="*/ 0 w 10026264"/>
                <a:gd name="connsiteY3" fmla="*/ 2875133 h 2883842"/>
                <a:gd name="connsiteX4" fmla="*/ 313509 w 10026264"/>
                <a:gd name="connsiteY4" fmla="*/ 2368730 h 2883842"/>
                <a:gd name="connsiteX0" fmla="*/ 52252 w 10026264"/>
                <a:gd name="connsiteY0" fmla="*/ 2246810 h 2883842"/>
                <a:gd name="connsiteX1" fmla="*/ 10026264 w 10026264"/>
                <a:gd name="connsiteY1" fmla="*/ 0 h 2883842"/>
                <a:gd name="connsiteX2" fmla="*/ 10026264 w 10026264"/>
                <a:gd name="connsiteY2" fmla="*/ 2883842 h 2883842"/>
                <a:gd name="connsiteX3" fmla="*/ 0 w 10026264"/>
                <a:gd name="connsiteY3" fmla="*/ 2875133 h 2883842"/>
                <a:gd name="connsiteX4" fmla="*/ 52252 w 10026264"/>
                <a:gd name="connsiteY4" fmla="*/ 2246810 h 2883842"/>
                <a:gd name="connsiteX0" fmla="*/ 52252 w 10026264"/>
                <a:gd name="connsiteY0" fmla="*/ 1288867 h 1925899"/>
                <a:gd name="connsiteX1" fmla="*/ 9259910 w 10026264"/>
                <a:gd name="connsiteY1" fmla="*/ 0 h 1925899"/>
                <a:gd name="connsiteX2" fmla="*/ 10026264 w 10026264"/>
                <a:gd name="connsiteY2" fmla="*/ 1925899 h 1925899"/>
                <a:gd name="connsiteX3" fmla="*/ 0 w 10026264"/>
                <a:gd name="connsiteY3" fmla="*/ 1917190 h 1925899"/>
                <a:gd name="connsiteX4" fmla="*/ 52252 w 10026264"/>
                <a:gd name="connsiteY4" fmla="*/ 1288867 h 1925899"/>
                <a:gd name="connsiteX0" fmla="*/ 52252 w 10026264"/>
                <a:gd name="connsiteY0" fmla="*/ 1288867 h 1925899"/>
                <a:gd name="connsiteX1" fmla="*/ 9259910 w 10026264"/>
                <a:gd name="connsiteY1" fmla="*/ 0 h 1925899"/>
                <a:gd name="connsiteX2" fmla="*/ 10026264 w 10026264"/>
                <a:gd name="connsiteY2" fmla="*/ 1925899 h 1925899"/>
                <a:gd name="connsiteX3" fmla="*/ 0 w 10026264"/>
                <a:gd name="connsiteY3" fmla="*/ 1917190 h 1925899"/>
                <a:gd name="connsiteX4" fmla="*/ 52252 w 10026264"/>
                <a:gd name="connsiteY4" fmla="*/ 1288867 h 1925899"/>
                <a:gd name="connsiteX0" fmla="*/ 52252 w 10026264"/>
                <a:gd name="connsiteY0" fmla="*/ 1288867 h 1925899"/>
                <a:gd name="connsiteX1" fmla="*/ 9259910 w 10026264"/>
                <a:gd name="connsiteY1" fmla="*/ 0 h 1925899"/>
                <a:gd name="connsiteX2" fmla="*/ 10026264 w 10026264"/>
                <a:gd name="connsiteY2" fmla="*/ 1925899 h 1925899"/>
                <a:gd name="connsiteX3" fmla="*/ 0 w 10026264"/>
                <a:gd name="connsiteY3" fmla="*/ 1917190 h 1925899"/>
                <a:gd name="connsiteX4" fmla="*/ 52252 w 10026264"/>
                <a:gd name="connsiteY4" fmla="*/ 1288867 h 1925899"/>
                <a:gd name="connsiteX0" fmla="*/ 52252 w 9259910"/>
                <a:gd name="connsiteY0" fmla="*/ 1288867 h 1934607"/>
                <a:gd name="connsiteX1" fmla="*/ 9259910 w 9259910"/>
                <a:gd name="connsiteY1" fmla="*/ 0 h 1934607"/>
                <a:gd name="connsiteX2" fmla="*/ 9259909 w 9259910"/>
                <a:gd name="connsiteY2" fmla="*/ 1934607 h 1934607"/>
                <a:gd name="connsiteX3" fmla="*/ 0 w 9259910"/>
                <a:gd name="connsiteY3" fmla="*/ 1917190 h 1934607"/>
                <a:gd name="connsiteX4" fmla="*/ 52252 w 9259910"/>
                <a:gd name="connsiteY4" fmla="*/ 1288867 h 1934607"/>
                <a:gd name="connsiteX0" fmla="*/ 52252 w 9259909"/>
                <a:gd name="connsiteY0" fmla="*/ 1149530 h 1795270"/>
                <a:gd name="connsiteX1" fmla="*/ 9242493 w 9259909"/>
                <a:gd name="connsiteY1" fmla="*/ 0 h 1795270"/>
                <a:gd name="connsiteX2" fmla="*/ 9259909 w 9259909"/>
                <a:gd name="connsiteY2" fmla="*/ 1795270 h 1795270"/>
                <a:gd name="connsiteX3" fmla="*/ 0 w 9259909"/>
                <a:gd name="connsiteY3" fmla="*/ 1777853 h 1795270"/>
                <a:gd name="connsiteX4" fmla="*/ 52252 w 9259909"/>
                <a:gd name="connsiteY4" fmla="*/ 1149530 h 1795270"/>
                <a:gd name="connsiteX0" fmla="*/ 52252 w 9259909"/>
                <a:gd name="connsiteY0" fmla="*/ 1149530 h 1795270"/>
                <a:gd name="connsiteX1" fmla="*/ 9242493 w 9259909"/>
                <a:gd name="connsiteY1" fmla="*/ 0 h 1795270"/>
                <a:gd name="connsiteX2" fmla="*/ 9259909 w 9259909"/>
                <a:gd name="connsiteY2" fmla="*/ 1795270 h 1795270"/>
                <a:gd name="connsiteX3" fmla="*/ 0 w 9259909"/>
                <a:gd name="connsiteY3" fmla="*/ 1777853 h 1795270"/>
                <a:gd name="connsiteX4" fmla="*/ 52252 w 9259909"/>
                <a:gd name="connsiteY4" fmla="*/ 1149530 h 1795270"/>
                <a:gd name="connsiteX0" fmla="*/ 52252 w 9259909"/>
                <a:gd name="connsiteY0" fmla="*/ 1149530 h 1795270"/>
                <a:gd name="connsiteX1" fmla="*/ 9242493 w 9259909"/>
                <a:gd name="connsiteY1" fmla="*/ 0 h 1795270"/>
                <a:gd name="connsiteX2" fmla="*/ 9259909 w 9259909"/>
                <a:gd name="connsiteY2" fmla="*/ 1795270 h 1795270"/>
                <a:gd name="connsiteX3" fmla="*/ 0 w 9259909"/>
                <a:gd name="connsiteY3" fmla="*/ 1777853 h 1795270"/>
                <a:gd name="connsiteX4" fmla="*/ 52252 w 9259909"/>
                <a:gd name="connsiteY4" fmla="*/ 1149530 h 1795270"/>
                <a:gd name="connsiteX0" fmla="*/ 52252 w 9259909"/>
                <a:gd name="connsiteY0" fmla="*/ 1314993 h 1960733"/>
                <a:gd name="connsiteX1" fmla="*/ 9242493 w 9259909"/>
                <a:gd name="connsiteY1" fmla="*/ 0 h 1960733"/>
                <a:gd name="connsiteX2" fmla="*/ 9259909 w 9259909"/>
                <a:gd name="connsiteY2" fmla="*/ 1960733 h 1960733"/>
                <a:gd name="connsiteX3" fmla="*/ 0 w 9259909"/>
                <a:gd name="connsiteY3" fmla="*/ 1943316 h 1960733"/>
                <a:gd name="connsiteX4" fmla="*/ 52252 w 9259909"/>
                <a:gd name="connsiteY4" fmla="*/ 1314993 h 1960733"/>
                <a:gd name="connsiteX0" fmla="*/ 52252 w 9259909"/>
                <a:gd name="connsiteY0" fmla="*/ 1314993 h 1960733"/>
                <a:gd name="connsiteX1" fmla="*/ 9242493 w 9259909"/>
                <a:gd name="connsiteY1" fmla="*/ 0 h 1960733"/>
                <a:gd name="connsiteX2" fmla="*/ 9259909 w 9259909"/>
                <a:gd name="connsiteY2" fmla="*/ 1960733 h 1960733"/>
                <a:gd name="connsiteX3" fmla="*/ 0 w 9259909"/>
                <a:gd name="connsiteY3" fmla="*/ 1943316 h 1960733"/>
                <a:gd name="connsiteX4" fmla="*/ 52252 w 9259909"/>
                <a:gd name="connsiteY4" fmla="*/ 1314993 h 1960733"/>
                <a:gd name="connsiteX0" fmla="*/ 52252 w 9259910"/>
                <a:gd name="connsiteY0" fmla="*/ 644433 h 1290173"/>
                <a:gd name="connsiteX1" fmla="*/ 9259910 w 9259910"/>
                <a:gd name="connsiteY1" fmla="*/ 0 h 1290173"/>
                <a:gd name="connsiteX2" fmla="*/ 9259909 w 9259910"/>
                <a:gd name="connsiteY2" fmla="*/ 1290173 h 1290173"/>
                <a:gd name="connsiteX3" fmla="*/ 0 w 9259910"/>
                <a:gd name="connsiteY3" fmla="*/ 1272756 h 1290173"/>
                <a:gd name="connsiteX4" fmla="*/ 52252 w 9259910"/>
                <a:gd name="connsiteY4" fmla="*/ 644433 h 1290173"/>
                <a:gd name="connsiteX0" fmla="*/ 52252 w 9259910"/>
                <a:gd name="connsiteY0" fmla="*/ 644433 h 1290173"/>
                <a:gd name="connsiteX1" fmla="*/ 9259910 w 9259910"/>
                <a:gd name="connsiteY1" fmla="*/ 0 h 1290173"/>
                <a:gd name="connsiteX2" fmla="*/ 9259909 w 9259910"/>
                <a:gd name="connsiteY2" fmla="*/ 1290173 h 1290173"/>
                <a:gd name="connsiteX3" fmla="*/ 0 w 9259910"/>
                <a:gd name="connsiteY3" fmla="*/ 1272756 h 1290173"/>
                <a:gd name="connsiteX4" fmla="*/ 52252 w 9259910"/>
                <a:gd name="connsiteY4" fmla="*/ 644433 h 1290173"/>
                <a:gd name="connsiteX0" fmla="*/ 52252 w 9268619"/>
                <a:gd name="connsiteY0" fmla="*/ 818605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52252 w 9268619"/>
                <a:gd name="connsiteY4" fmla="*/ 818605 h 1464345"/>
                <a:gd name="connsiteX0" fmla="*/ 52252 w 9268619"/>
                <a:gd name="connsiteY0" fmla="*/ 818605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52252 w 9268619"/>
                <a:gd name="connsiteY4" fmla="*/ 818605 h 1464345"/>
                <a:gd name="connsiteX0" fmla="*/ 43544 w 9268619"/>
                <a:gd name="connsiteY0" fmla="*/ 1018902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43544 w 9268619"/>
                <a:gd name="connsiteY4" fmla="*/ 1018902 h 1464345"/>
                <a:gd name="connsiteX0" fmla="*/ 43544 w 9268619"/>
                <a:gd name="connsiteY0" fmla="*/ 1018902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43544 w 9268619"/>
                <a:gd name="connsiteY4" fmla="*/ 1018902 h 1464345"/>
                <a:gd name="connsiteX0" fmla="*/ 79758 w 9268619"/>
                <a:gd name="connsiteY0" fmla="*/ 565375 h 1464345"/>
                <a:gd name="connsiteX1" fmla="*/ 9268619 w 9268619"/>
                <a:gd name="connsiteY1" fmla="*/ 0 h 1464345"/>
                <a:gd name="connsiteX2" fmla="*/ 9259909 w 9268619"/>
                <a:gd name="connsiteY2" fmla="*/ 1464345 h 1464345"/>
                <a:gd name="connsiteX3" fmla="*/ 0 w 9268619"/>
                <a:gd name="connsiteY3" fmla="*/ 1446928 h 1464345"/>
                <a:gd name="connsiteX4" fmla="*/ 79758 w 9268619"/>
                <a:gd name="connsiteY4" fmla="*/ 565375 h 1464345"/>
                <a:gd name="connsiteX0" fmla="*/ 4002 w 9192863"/>
                <a:gd name="connsiteY0" fmla="*/ 565375 h 1464345"/>
                <a:gd name="connsiteX1" fmla="*/ 9192863 w 9192863"/>
                <a:gd name="connsiteY1" fmla="*/ 0 h 1464345"/>
                <a:gd name="connsiteX2" fmla="*/ 9184153 w 9192863"/>
                <a:gd name="connsiteY2" fmla="*/ 1464345 h 1464345"/>
                <a:gd name="connsiteX3" fmla="*/ 5725 w 9192863"/>
                <a:gd name="connsiteY3" fmla="*/ 1357843 h 1464345"/>
                <a:gd name="connsiteX4" fmla="*/ 4002 w 9192863"/>
                <a:gd name="connsiteY4" fmla="*/ 565375 h 1464345"/>
                <a:gd name="connsiteX0" fmla="*/ 4002 w 9184153"/>
                <a:gd name="connsiteY0" fmla="*/ 686855 h 1585825"/>
                <a:gd name="connsiteX1" fmla="*/ 9183810 w 9184153"/>
                <a:gd name="connsiteY1" fmla="*/ 0 h 1585825"/>
                <a:gd name="connsiteX2" fmla="*/ 9184153 w 9184153"/>
                <a:gd name="connsiteY2" fmla="*/ 1585825 h 1585825"/>
                <a:gd name="connsiteX3" fmla="*/ 5725 w 9184153"/>
                <a:gd name="connsiteY3" fmla="*/ 1479323 h 1585825"/>
                <a:gd name="connsiteX4" fmla="*/ 4002 w 9184153"/>
                <a:gd name="connsiteY4" fmla="*/ 686855 h 1585825"/>
                <a:gd name="connsiteX0" fmla="*/ 4002 w 9184153"/>
                <a:gd name="connsiteY0" fmla="*/ 686855 h 1585825"/>
                <a:gd name="connsiteX1" fmla="*/ 9183810 w 9184153"/>
                <a:gd name="connsiteY1" fmla="*/ 0 h 1585825"/>
                <a:gd name="connsiteX2" fmla="*/ 9184153 w 9184153"/>
                <a:gd name="connsiteY2" fmla="*/ 1585825 h 1585825"/>
                <a:gd name="connsiteX3" fmla="*/ 5725 w 9184153"/>
                <a:gd name="connsiteY3" fmla="*/ 1479323 h 1585825"/>
                <a:gd name="connsiteX4" fmla="*/ 4002 w 9184153"/>
                <a:gd name="connsiteY4" fmla="*/ 686855 h 1585825"/>
                <a:gd name="connsiteX0" fmla="*/ 4002 w 9184153"/>
                <a:gd name="connsiteY0" fmla="*/ 686855 h 1585825"/>
                <a:gd name="connsiteX1" fmla="*/ 9183810 w 9184153"/>
                <a:gd name="connsiteY1" fmla="*/ 0 h 1585825"/>
                <a:gd name="connsiteX2" fmla="*/ 9184153 w 9184153"/>
                <a:gd name="connsiteY2" fmla="*/ 1585825 h 1585825"/>
                <a:gd name="connsiteX3" fmla="*/ 5725 w 9184153"/>
                <a:gd name="connsiteY3" fmla="*/ 1479323 h 1585825"/>
                <a:gd name="connsiteX4" fmla="*/ 4002 w 9184153"/>
                <a:gd name="connsiteY4" fmla="*/ 686855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9178428"/>
                <a:gd name="connsiteY0" fmla="*/ 573473 h 1585825"/>
                <a:gd name="connsiteX1" fmla="*/ 9178085 w 9178428"/>
                <a:gd name="connsiteY1" fmla="*/ 0 h 1585825"/>
                <a:gd name="connsiteX2" fmla="*/ 9178428 w 9178428"/>
                <a:gd name="connsiteY2" fmla="*/ 1585825 h 1585825"/>
                <a:gd name="connsiteX3" fmla="*/ 0 w 9178428"/>
                <a:gd name="connsiteY3" fmla="*/ 1479323 h 1585825"/>
                <a:gd name="connsiteX4" fmla="*/ 16083 w 9178428"/>
                <a:gd name="connsiteY4" fmla="*/ 573473 h 1585825"/>
                <a:gd name="connsiteX0" fmla="*/ 16083 w 10121840"/>
                <a:gd name="connsiteY0" fmla="*/ 476288 h 1488640"/>
                <a:gd name="connsiteX1" fmla="*/ 10121840 w 10121840"/>
                <a:gd name="connsiteY1" fmla="*/ 0 h 1488640"/>
                <a:gd name="connsiteX2" fmla="*/ 9178428 w 10121840"/>
                <a:gd name="connsiteY2" fmla="*/ 1488640 h 1488640"/>
                <a:gd name="connsiteX3" fmla="*/ 0 w 10121840"/>
                <a:gd name="connsiteY3" fmla="*/ 1382138 h 1488640"/>
                <a:gd name="connsiteX4" fmla="*/ 16083 w 10121840"/>
                <a:gd name="connsiteY4" fmla="*/ 476288 h 1488640"/>
                <a:gd name="connsiteX0" fmla="*/ 16083 w 10121840"/>
                <a:gd name="connsiteY0" fmla="*/ 557275 h 1569627"/>
                <a:gd name="connsiteX1" fmla="*/ 10121840 w 10121840"/>
                <a:gd name="connsiteY1" fmla="*/ 0 h 1569627"/>
                <a:gd name="connsiteX2" fmla="*/ 9178428 w 10121840"/>
                <a:gd name="connsiteY2" fmla="*/ 1569627 h 1569627"/>
                <a:gd name="connsiteX3" fmla="*/ 0 w 10121840"/>
                <a:gd name="connsiteY3" fmla="*/ 1463125 h 1569627"/>
                <a:gd name="connsiteX4" fmla="*/ 16083 w 10121840"/>
                <a:gd name="connsiteY4" fmla="*/ 557275 h 1569627"/>
                <a:gd name="connsiteX0" fmla="*/ 7180 w 10121840"/>
                <a:gd name="connsiteY0" fmla="*/ 680249 h 1569627"/>
                <a:gd name="connsiteX1" fmla="*/ 10121840 w 10121840"/>
                <a:gd name="connsiteY1" fmla="*/ 0 h 1569627"/>
                <a:gd name="connsiteX2" fmla="*/ 9178428 w 10121840"/>
                <a:gd name="connsiteY2" fmla="*/ 1569627 h 1569627"/>
                <a:gd name="connsiteX3" fmla="*/ 0 w 10121840"/>
                <a:gd name="connsiteY3" fmla="*/ 1463125 h 1569627"/>
                <a:gd name="connsiteX4" fmla="*/ 7180 w 10121840"/>
                <a:gd name="connsiteY4" fmla="*/ 680249 h 1569627"/>
                <a:gd name="connsiteX0" fmla="*/ 7180 w 10121840"/>
                <a:gd name="connsiteY0" fmla="*/ 680249 h 1569627"/>
                <a:gd name="connsiteX1" fmla="*/ 10121840 w 10121840"/>
                <a:gd name="connsiteY1" fmla="*/ 0 h 1569627"/>
                <a:gd name="connsiteX2" fmla="*/ 9178428 w 10121840"/>
                <a:gd name="connsiteY2" fmla="*/ 1569627 h 1569627"/>
                <a:gd name="connsiteX3" fmla="*/ 0 w 10121840"/>
                <a:gd name="connsiteY3" fmla="*/ 1463125 h 1569627"/>
                <a:gd name="connsiteX4" fmla="*/ 7180 w 10121840"/>
                <a:gd name="connsiteY4" fmla="*/ 680249 h 1569627"/>
                <a:gd name="connsiteX0" fmla="*/ 4001 w 10127564"/>
                <a:gd name="connsiteY0" fmla="*/ 735588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35588 h 1569627"/>
                <a:gd name="connsiteX0" fmla="*/ 4001 w 10127564"/>
                <a:gd name="connsiteY0" fmla="*/ 772480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72480 h 1569627"/>
                <a:gd name="connsiteX0" fmla="*/ 4001 w 10127564"/>
                <a:gd name="connsiteY0" fmla="*/ 772480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72480 h 1569627"/>
                <a:gd name="connsiteX0" fmla="*/ 4001 w 10127564"/>
                <a:gd name="connsiteY0" fmla="*/ 772480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772480 h 1569627"/>
                <a:gd name="connsiteX0" fmla="*/ 4001 w 10127564"/>
                <a:gd name="connsiteY0" fmla="*/ 815521 h 1569627"/>
                <a:gd name="connsiteX1" fmla="*/ 10127564 w 10127564"/>
                <a:gd name="connsiteY1" fmla="*/ 0 h 1569627"/>
                <a:gd name="connsiteX2" fmla="*/ 9184152 w 10127564"/>
                <a:gd name="connsiteY2" fmla="*/ 1569627 h 1569627"/>
                <a:gd name="connsiteX3" fmla="*/ 5724 w 10127564"/>
                <a:gd name="connsiteY3" fmla="*/ 1463125 h 1569627"/>
                <a:gd name="connsiteX4" fmla="*/ 4001 w 10127564"/>
                <a:gd name="connsiteY4" fmla="*/ 815521 h 1569627"/>
                <a:gd name="connsiteX0" fmla="*/ 1140 w 10223057"/>
                <a:gd name="connsiteY0" fmla="*/ 718487 h 1569627"/>
                <a:gd name="connsiteX1" fmla="*/ 10223057 w 10223057"/>
                <a:gd name="connsiteY1" fmla="*/ 0 h 1569627"/>
                <a:gd name="connsiteX2" fmla="*/ 9279645 w 10223057"/>
                <a:gd name="connsiteY2" fmla="*/ 1569627 h 1569627"/>
                <a:gd name="connsiteX3" fmla="*/ 101217 w 10223057"/>
                <a:gd name="connsiteY3" fmla="*/ 1463125 h 1569627"/>
                <a:gd name="connsiteX4" fmla="*/ 1140 w 10223057"/>
                <a:gd name="connsiteY4" fmla="*/ 718487 h 1569627"/>
                <a:gd name="connsiteX0" fmla="*/ 1140 w 10223057"/>
                <a:gd name="connsiteY0" fmla="*/ 718487 h 1569627"/>
                <a:gd name="connsiteX1" fmla="*/ 10223057 w 10223057"/>
                <a:gd name="connsiteY1" fmla="*/ 0 h 1569627"/>
                <a:gd name="connsiteX2" fmla="*/ 9279645 w 10223057"/>
                <a:gd name="connsiteY2" fmla="*/ 1569627 h 1569627"/>
                <a:gd name="connsiteX3" fmla="*/ 101217 w 10223057"/>
                <a:gd name="connsiteY3" fmla="*/ 1463125 h 1569627"/>
                <a:gd name="connsiteX4" fmla="*/ 1140 w 10223057"/>
                <a:gd name="connsiteY4" fmla="*/ 718487 h 1569627"/>
                <a:gd name="connsiteX0" fmla="*/ 40429 w 10262346"/>
                <a:gd name="connsiteY0" fmla="*/ 718487 h 1569627"/>
                <a:gd name="connsiteX1" fmla="*/ 10262346 w 10262346"/>
                <a:gd name="connsiteY1" fmla="*/ 0 h 1569627"/>
                <a:gd name="connsiteX2" fmla="*/ 9318934 w 10262346"/>
                <a:gd name="connsiteY2" fmla="*/ 1569627 h 1569627"/>
                <a:gd name="connsiteX3" fmla="*/ 0 w 10262346"/>
                <a:gd name="connsiteY3" fmla="*/ 1463125 h 1569627"/>
                <a:gd name="connsiteX4" fmla="*/ 40429 w 10262346"/>
                <a:gd name="connsiteY4" fmla="*/ 718487 h 15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2346" h="1569627">
                  <a:moveTo>
                    <a:pt x="40429" y="718487"/>
                  </a:moveTo>
                  <a:cubicBezTo>
                    <a:pt x="5397395" y="140752"/>
                    <a:pt x="7272072" y="2160308"/>
                    <a:pt x="10262346" y="0"/>
                  </a:cubicBezTo>
                  <a:cubicBezTo>
                    <a:pt x="10262346" y="644869"/>
                    <a:pt x="9318934" y="924758"/>
                    <a:pt x="9318934" y="1569627"/>
                  </a:cubicBezTo>
                  <a:lnTo>
                    <a:pt x="0" y="1463125"/>
                  </a:lnTo>
                  <a:cubicBezTo>
                    <a:pt x="14515" y="1320450"/>
                    <a:pt x="25914" y="861162"/>
                    <a:pt x="40429" y="718487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srgbClr val="996600">
                  <a:alpha val="40000"/>
                </a:srgbClr>
              </a:outerShdw>
            </a:effectLst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8" name="Pentagon 7"/>
          <p:cNvSpPr/>
          <p:nvPr/>
        </p:nvSpPr>
        <p:spPr bwMode="auto">
          <a:xfrm>
            <a:off x="819739" y="-1026694"/>
            <a:ext cx="6978061" cy="622301"/>
          </a:xfrm>
          <a:prstGeom prst="homePlate">
            <a:avLst/>
          </a:prstGeom>
          <a:solidFill>
            <a:srgbClr val="CCEC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Pentagon 8"/>
          <p:cNvSpPr/>
          <p:nvPr/>
        </p:nvSpPr>
        <p:spPr bwMode="auto">
          <a:xfrm rot="10800000">
            <a:off x="3351911" y="-1450161"/>
            <a:ext cx="4885832" cy="1031325"/>
          </a:xfrm>
          <a:prstGeom prst="homePlate">
            <a:avLst/>
          </a:prstGeom>
          <a:solidFill>
            <a:srgbClr val="CCECFF"/>
          </a:solidFill>
          <a:ln w="34925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37743" y="-1515673"/>
            <a:ext cx="4692533" cy="800130"/>
          </a:xfrm>
          <a:prstGeom prst="rect">
            <a:avLst/>
          </a:prstGeom>
          <a:effectLst>
            <a:outerShdw blurRad="12700" dist="76200" dir="2700000" sx="103000" sy="103000" kx="-800400" algn="bl" rotWithShape="0">
              <a:prstClr val="black">
                <a:alpha val="70000"/>
              </a:prstClr>
            </a:outerShdw>
          </a:effectLst>
          <a:scene3d>
            <a:camera prst="orthographicFront"/>
            <a:lightRig rig="threePt" dir="t">
              <a:rot lat="0" lon="0" rev="6600000"/>
            </a:lightRig>
          </a:scene3d>
          <a:sp3d>
            <a:bevelB w="107950" h="107950"/>
          </a:sp3d>
        </p:spPr>
        <p:txBody>
          <a:bodyPr wrap="square" lIns="121832" tIns="60916" rIns="121832" bIns="60916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2A20FC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When I Was Big</a:t>
            </a:r>
            <a:endParaRPr kumimoji="0" lang="en-US" sz="4400" b="1" i="1" u="none" strike="noStrike" kern="1200" cap="none" spc="0" normalizeH="0" baseline="0" noProof="0" dirty="0">
              <a:ln w="11430"/>
              <a:solidFill>
                <a:srgbClr val="2A20FC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uLnTx/>
              <a:uFillTx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876059" y="5601580"/>
            <a:ext cx="6424756" cy="892552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BF7F3F"/>
              </a:contourClr>
            </a:sp3d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 w="11430"/>
                <a:solidFill>
                  <a:srgbClr val="875A2D"/>
                </a:solidFill>
                <a:effectLst/>
                <a:uLnTx/>
                <a:uFillTx/>
                <a:latin typeface="Palatino" pitchFamily="18" charset="0"/>
                <a:cs typeface="Times New Roman" pitchFamily="18" charset="0"/>
              </a:rPr>
              <a:t>Tip # 1</a:t>
            </a:r>
            <a:endParaRPr kumimoji="0" lang="en-US" sz="5000" b="1" i="0" u="none" strike="noStrike" kern="1200" cap="none" spc="0" normalizeH="0" baseline="0" noProof="0" dirty="0">
              <a:ln w="11430"/>
              <a:solidFill>
                <a:srgbClr val="875A2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9739" y="359247"/>
            <a:ext cx="10546682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6600000"/>
              </a:lightRig>
            </a:scene3d>
            <a:sp3d extrusionH="25400" contourW="8890">
              <a:bevelT w="38100" h="31750"/>
              <a:contourClr>
                <a:srgbClr val="0000FF"/>
              </a:contourClr>
            </a:sp3d>
          </a:bodyPr>
          <a:lstStyle/>
          <a:p>
            <a:pPr marL="0" marR="0" lvl="0" indent="0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 w="11430">
                  <a:noFill/>
                </a:ln>
                <a:solidFill>
                  <a:srgbClr val="0070C0"/>
                </a:solidFill>
                <a:effectLst>
                  <a:glow rad="228600">
                    <a:srgbClr val="FFFFFF">
                      <a:alpha val="30000"/>
                    </a:srgbClr>
                  </a:glow>
                </a:effectLst>
                <a:uLnTx/>
                <a:uFillTx/>
                <a:latin typeface="Palatino" pitchFamily="18" charset="0"/>
                <a:cs typeface="Times New Roman" pitchFamily="18" charset="0"/>
              </a:rPr>
              <a:t>“When you receive a subtle sign that helps you meet a problem, pass it along to [your children]. That is an ideal way to teach a highly useful spiritual talent that will outlast the latest electronic device.”</a:t>
            </a:r>
            <a:endParaRPr kumimoji="0" lang="en-US" sz="4500" b="1" i="0" u="none" strike="noStrike" kern="1200" cap="none" spc="0" normalizeH="0" baseline="0" noProof="0" dirty="0">
              <a:ln w="11430">
                <a:noFill/>
              </a:ln>
              <a:solidFill>
                <a:srgbClr val="0070C0"/>
              </a:solidFill>
              <a:effectLst>
                <a:glow rad="228600">
                  <a:srgbClr val="FFFFFF">
                    <a:alpha val="30000"/>
                  </a:srgbClr>
                </a:glow>
              </a:effectLst>
              <a:uLnTx/>
              <a:uFillTx/>
              <a:latin typeface="Palatino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4573" y="5052840"/>
            <a:ext cx="6646339" cy="995016"/>
          </a:xfrm>
          <a:prstGeom prst="rect">
            <a:avLst/>
          </a:prstGeom>
          <a:noFill/>
          <a:effectLst>
            <a:glow rad="228600">
              <a:schemeClr val="bg1">
                <a:alpha val="55000"/>
              </a:schemeClr>
            </a:glow>
          </a:effectLst>
          <a:scene3d>
            <a:camera prst="orthographicFront"/>
            <a:lightRig rig="flat" dir="t">
              <a:rot lat="0" lon="0" rev="6600000"/>
            </a:lightRig>
          </a:scene3d>
          <a:sp3d>
            <a:bevelT/>
          </a:sp3d>
        </p:spPr>
        <p:txBody>
          <a:bodyPr wrap="square" rtlCol="0">
            <a:spAutoFit/>
            <a:sp3d extrusionH="25400" contourW="8890">
              <a:bevelT w="38100" h="31750"/>
              <a:extrusionClr>
                <a:schemeClr val="bg1"/>
              </a:extrusionClr>
              <a:contourClr>
                <a:srgbClr val="BF7F3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Sri Harold Klemp,</a:t>
            </a:r>
            <a:br>
              <a:rPr kumimoji="0" lang="en-US" sz="2933" b="0" i="0" u="none" strike="noStrike" kern="1200" cap="none" spc="133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uLnTx/>
                <a:uFillTx/>
                <a:latin typeface="Palatino" panose="02027200000000000000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933" i="1" spc="133" noProof="0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The Mystic World, </a:t>
            </a:r>
            <a:r>
              <a:rPr lang="en-US" sz="2933" spc="133" noProof="0" dirty="0" smtClean="0">
                <a:solidFill>
                  <a:srgbClr val="996633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Palatino" panose="02027200000000000000" pitchFamily="18" charset="0"/>
                <a:ea typeface="Gulim" panose="020B0600000101010101" pitchFamily="34" charset="-127"/>
                <a:cs typeface="Open Sans" panose="020B0606030504020204" pitchFamily="34" charset="0"/>
              </a:rPr>
              <a:t>June 2019</a:t>
            </a:r>
            <a:endParaRPr kumimoji="0" lang="en-US" sz="2933" b="0" u="none" strike="noStrike" kern="1200" cap="none" spc="133" normalizeH="0" baseline="0" noProof="0" dirty="0">
              <a:ln>
                <a:noFill/>
              </a:ln>
              <a:solidFill>
                <a:srgbClr val="996633"/>
              </a:solidFill>
              <a:effectLst>
                <a:glow rad="228600">
                  <a:prstClr val="white">
                    <a:alpha val="50000"/>
                  </a:prstClr>
                </a:glow>
              </a:effectLst>
              <a:uLnTx/>
              <a:uFillTx/>
              <a:latin typeface="Palatino" panose="02027200000000000000" pitchFamily="18" charset="0"/>
              <a:ea typeface="Gulim" panose="020B0600000101010101" pitchFamily="34" charset="-127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381</Words>
  <Application>Microsoft Office PowerPoint</Application>
  <PresentationFormat>Widescreen</PresentationFormat>
  <Paragraphs>57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Gulim</vt:lpstr>
      <vt:lpstr>Arial</vt:lpstr>
      <vt:lpstr>Calibri</vt:lpstr>
      <vt:lpstr>Georgia</vt:lpstr>
      <vt:lpstr>Gill Sans</vt:lpstr>
      <vt:lpstr>Open Sans</vt:lpstr>
      <vt:lpstr>Palatino</vt:lpstr>
      <vt:lpstr>Times New Roman</vt:lpstr>
      <vt:lpstr>Wingdings</vt:lpstr>
      <vt:lpstr>ヒラギノ明朝 ProN W3</vt:lpstr>
      <vt:lpstr>ヒラギノ角ゴ ProN W3</vt:lpstr>
      <vt:lpstr>2_Title &amp; Subtitle</vt:lpstr>
      <vt:lpstr>7_Title &amp; Subtitle</vt:lpstr>
      <vt:lpstr>6_Title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Obakponovwe</dc:creator>
  <cp:lastModifiedBy>Shelley Hyndman</cp:lastModifiedBy>
  <cp:revision>22</cp:revision>
  <dcterms:created xsi:type="dcterms:W3CDTF">2023-09-22T15:50:53Z</dcterms:created>
  <dcterms:modified xsi:type="dcterms:W3CDTF">2024-01-22T21:10:31Z</dcterms:modified>
</cp:coreProperties>
</file>