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14" r:id="rId2"/>
    <p:sldId id="292" r:id="rId3"/>
    <p:sldId id="288" r:id="rId4"/>
    <p:sldId id="321" r:id="rId5"/>
    <p:sldId id="302" r:id="rId6"/>
    <p:sldId id="322" r:id="rId7"/>
    <p:sldId id="317" r:id="rId8"/>
    <p:sldId id="326" r:id="rId9"/>
    <p:sldId id="323" r:id="rId10"/>
    <p:sldId id="324" r:id="rId11"/>
    <p:sldId id="315" r:id="rId12"/>
    <p:sldId id="325" r:id="rId13"/>
    <p:sldId id="299" r:id="rId14"/>
    <p:sldId id="284"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CC1"/>
    <a:srgbClr val="DD8B4D"/>
    <a:srgbClr val="E6E6E6"/>
    <a:srgbClr val="CE6F28"/>
    <a:srgbClr val="0099FF"/>
    <a:srgbClr val="CF8B5A"/>
    <a:srgbClr val="315D6F"/>
    <a:srgbClr val="3333FF"/>
    <a:srgbClr val="CC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56" autoAdjust="0"/>
  </p:normalViewPr>
  <p:slideViewPr>
    <p:cSldViewPr showGuides="1">
      <p:cViewPr varScale="1">
        <p:scale>
          <a:sx n="102" d="100"/>
          <a:sy n="102" d="100"/>
        </p:scale>
        <p:origin x="834" y="9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4" rIns="93167" bIns="46584"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7" tIns="46584" rIns="93167" bIns="46584" rtlCol="0"/>
          <a:lstStyle>
            <a:lvl1pPr algn="r">
              <a:defRPr sz="1200"/>
            </a:lvl1pPr>
          </a:lstStyle>
          <a:p>
            <a:fld id="{CCCB28A8-CDB3-4258-B908-C98BE287CB91}" type="datetimeFigureOut">
              <a:rPr lang="en-US" smtClean="0"/>
              <a:t>2/11/2025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7" tIns="46584" rIns="93167" bIns="465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7" tIns="46584" rIns="93167" bIns="46584" rtlCol="0" anchor="b"/>
          <a:lstStyle>
            <a:lvl1pPr algn="r">
              <a:defRPr sz="1200"/>
            </a:lvl1pPr>
          </a:lstStyle>
          <a:p>
            <a:fld id="{9FF5793D-0E20-4CE7-B070-272728F9D554}" type="slidenum">
              <a:rPr lang="en-US" smtClean="0"/>
              <a:t>‹#›</a:t>
            </a:fld>
            <a:endParaRPr lang="en-US" dirty="0"/>
          </a:p>
        </p:txBody>
      </p:sp>
    </p:spTree>
    <p:extLst>
      <p:ext uri="{BB962C8B-B14F-4D97-AF65-F5344CB8AC3E}">
        <p14:creationId xmlns:p14="http://schemas.microsoft.com/office/powerpoint/2010/main" val="1209238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4" rIns="93167" bIns="46584"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7" tIns="46584" rIns="93167" bIns="46584" rtlCol="0"/>
          <a:lstStyle>
            <a:lvl1pPr algn="r">
              <a:defRPr sz="1200"/>
            </a:lvl1pPr>
          </a:lstStyle>
          <a:p>
            <a:fld id="{30D018F5-8BC3-4FC3-BCB5-56B896CC10DF}" type="datetimeFigureOut">
              <a:rPr lang="en-US" smtClean="0"/>
              <a:t>2/11/2025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7" tIns="46584" rIns="93167" bIns="46584"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7" tIns="46584" rIns="93167"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7" tIns="46584" rIns="93167" bIns="46584" rtlCol="0" anchor="b"/>
          <a:lstStyle>
            <a:lvl1pPr algn="r">
              <a:defRPr sz="1200"/>
            </a:lvl1pPr>
          </a:lstStyle>
          <a:p>
            <a:fld id="{530E572D-1245-4D27-B84A-44FAD860A327}" type="slidenum">
              <a:rPr lang="en-US" smtClean="0"/>
              <a:t>‹#›</a:t>
            </a:fld>
            <a:endParaRPr lang="en-US" dirty="0"/>
          </a:p>
        </p:txBody>
      </p:sp>
    </p:spTree>
    <p:extLst>
      <p:ext uri="{BB962C8B-B14F-4D97-AF65-F5344CB8AC3E}">
        <p14:creationId xmlns:p14="http://schemas.microsoft.com/office/powerpoint/2010/main" val="2064422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0E572D-1245-4D27-B84A-44FAD860A327}" type="slidenum">
              <a:rPr lang="en-US" smtClean="0"/>
              <a:t>1</a:t>
            </a:fld>
            <a:endParaRPr lang="en-US" dirty="0"/>
          </a:p>
        </p:txBody>
      </p:sp>
    </p:spTree>
    <p:extLst>
      <p:ext uri="{BB962C8B-B14F-4D97-AF65-F5344CB8AC3E}">
        <p14:creationId xmlns:p14="http://schemas.microsoft.com/office/powerpoint/2010/main" val="253246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8" name="Shape 88"/>
          <p:cNvSpPr txBox="1">
            <a:spLocks noGrp="1"/>
          </p:cNvSpPr>
          <p:nvPr>
            <p:ph type="body" idx="1"/>
          </p:nvPr>
        </p:nvSpPr>
        <p:spPr>
          <a:xfrm>
            <a:off x="701039" y="4415789"/>
            <a:ext cx="5608200" cy="4183500"/>
          </a:xfrm>
          <a:prstGeom prst="rect">
            <a:avLst/>
          </a:prstGeom>
          <a:noFill/>
          <a:ln>
            <a:noFill/>
          </a:ln>
        </p:spPr>
        <p:txBody>
          <a:bodyPr lIns="93165" tIns="46570" rIns="93165" bIns="46570" anchor="t" anchorCtr="0">
            <a:noAutofit/>
          </a:bodyPr>
          <a:lstStyle/>
          <a:p>
            <a:pPr>
              <a:buClr>
                <a:schemeClr val="dk1"/>
              </a:buClr>
              <a:buSzPct val="25000"/>
            </a:pPr>
            <a:endParaRPr sz="1100" dirty="0">
              <a:solidFill>
                <a:schemeClr val="dk1"/>
              </a:solidFill>
              <a:latin typeface="Gill Sans"/>
              <a:ea typeface="Gill Sans"/>
              <a:cs typeface="Gill Sans"/>
              <a:sym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671">
              <a:defRPr/>
            </a:pPr>
            <a:endParaRPr lang="en-US" dirty="0"/>
          </a:p>
        </p:txBody>
      </p:sp>
      <p:sp>
        <p:nvSpPr>
          <p:cNvPr id="4" name="Slide Number Placeholder 3"/>
          <p:cNvSpPr>
            <a:spLocks noGrp="1"/>
          </p:cNvSpPr>
          <p:nvPr>
            <p:ph type="sldNum" sz="quarter" idx="10"/>
          </p:nvPr>
        </p:nvSpPr>
        <p:spPr/>
        <p:txBody>
          <a:bodyPr/>
          <a:lstStyle/>
          <a:p>
            <a:fld id="{530E572D-1245-4D27-B84A-44FAD860A327}" type="slidenum">
              <a:rPr lang="en-US" smtClean="0"/>
              <a:t>3</a:t>
            </a:fld>
            <a:endParaRPr lang="en-US" dirty="0"/>
          </a:p>
        </p:txBody>
      </p:sp>
    </p:spTree>
    <p:extLst>
      <p:ext uri="{BB962C8B-B14F-4D97-AF65-F5344CB8AC3E}">
        <p14:creationId xmlns:p14="http://schemas.microsoft.com/office/powerpoint/2010/main" val="133608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Video 1. Excerpt from Sri Harold’s 1995 ECK Worldwide Seminar talk, “The Most Secret Part of Yourself.”  Excerpt found in </a:t>
            </a:r>
            <a:r>
              <a:rPr lang="en-US" i="1" dirty="0"/>
              <a:t>Our Spiritual Wake-Up Calls,</a:t>
            </a:r>
            <a:r>
              <a:rPr lang="en-US" dirty="0"/>
              <a:t> chapter 3 “The Most Secret Part of Yourself,” pp. 55-56 </a:t>
            </a:r>
          </a:p>
        </p:txBody>
      </p:sp>
      <p:sp>
        <p:nvSpPr>
          <p:cNvPr id="4" name="Slide Number Placeholder 3"/>
          <p:cNvSpPr>
            <a:spLocks noGrp="1"/>
          </p:cNvSpPr>
          <p:nvPr>
            <p:ph type="sldNum" sz="quarter" idx="10"/>
          </p:nvPr>
        </p:nvSpPr>
        <p:spPr/>
        <p:txBody>
          <a:bodyPr/>
          <a:lstStyle/>
          <a:p>
            <a:fld id="{530E572D-1245-4D27-B84A-44FAD860A327}" type="slidenum">
              <a:rPr lang="en-US" smtClean="0"/>
              <a:t>5</a:t>
            </a:fld>
            <a:endParaRPr lang="en-US" dirty="0"/>
          </a:p>
        </p:txBody>
      </p:sp>
    </p:spTree>
    <p:extLst>
      <p:ext uri="{BB962C8B-B14F-4D97-AF65-F5344CB8AC3E}">
        <p14:creationId xmlns:p14="http://schemas.microsoft.com/office/powerpoint/2010/main" val="340535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8" name="Shape 88"/>
          <p:cNvSpPr txBox="1">
            <a:spLocks noGrp="1"/>
          </p:cNvSpPr>
          <p:nvPr>
            <p:ph type="body" idx="1"/>
          </p:nvPr>
        </p:nvSpPr>
        <p:spPr>
          <a:xfrm>
            <a:off x="701039" y="4415789"/>
            <a:ext cx="5608200" cy="4183500"/>
          </a:xfrm>
          <a:prstGeom prst="rect">
            <a:avLst/>
          </a:prstGeom>
          <a:noFill/>
          <a:ln>
            <a:noFill/>
          </a:ln>
        </p:spPr>
        <p:txBody>
          <a:bodyPr lIns="93165" tIns="46570" rIns="93165" bIns="46570" anchor="t" anchorCtr="0">
            <a:noAutofit/>
          </a:bodyPr>
          <a:lstStyle/>
          <a:p>
            <a:pPr>
              <a:buClr>
                <a:schemeClr val="dk1"/>
              </a:buClr>
              <a:buSzPct val="25000"/>
            </a:pPr>
            <a:endParaRPr sz="1100" dirty="0">
              <a:solidFill>
                <a:schemeClr val="dk1"/>
              </a:solidFill>
              <a:latin typeface="Gill Sans"/>
              <a:ea typeface="Gill Sans"/>
              <a:cs typeface="Gill Sans"/>
              <a:sym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8" name="Shape 88"/>
          <p:cNvSpPr txBox="1">
            <a:spLocks noGrp="1"/>
          </p:cNvSpPr>
          <p:nvPr>
            <p:ph type="body" idx="1"/>
          </p:nvPr>
        </p:nvSpPr>
        <p:spPr>
          <a:xfrm>
            <a:off x="701039" y="4415789"/>
            <a:ext cx="5608200" cy="4183500"/>
          </a:xfrm>
          <a:prstGeom prst="rect">
            <a:avLst/>
          </a:prstGeom>
          <a:noFill/>
          <a:ln>
            <a:noFill/>
          </a:ln>
        </p:spPr>
        <p:txBody>
          <a:bodyPr lIns="93165" tIns="46570" rIns="93165" bIns="46570" anchor="t" anchorCtr="0">
            <a:noAutofit/>
          </a:bodyPr>
          <a:lstStyle/>
          <a:p>
            <a:pPr>
              <a:buClr>
                <a:schemeClr val="dk1"/>
              </a:buClr>
              <a:buSzPct val="25000"/>
            </a:pPr>
            <a:endParaRPr sz="1100" dirty="0">
              <a:solidFill>
                <a:schemeClr val="dk1"/>
              </a:solidFill>
              <a:latin typeface="Gill Sans"/>
              <a:ea typeface="Gill Sans"/>
              <a:cs typeface="Gill Sans"/>
              <a:sym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8" name="Shape 88"/>
          <p:cNvSpPr txBox="1">
            <a:spLocks noGrp="1"/>
          </p:cNvSpPr>
          <p:nvPr>
            <p:ph type="body" idx="1"/>
          </p:nvPr>
        </p:nvSpPr>
        <p:spPr>
          <a:xfrm>
            <a:off x="701039" y="4415789"/>
            <a:ext cx="5608200" cy="4183500"/>
          </a:xfrm>
          <a:prstGeom prst="rect">
            <a:avLst/>
          </a:prstGeom>
          <a:noFill/>
          <a:ln>
            <a:noFill/>
          </a:ln>
        </p:spPr>
        <p:txBody>
          <a:bodyPr lIns="93165" tIns="46570" rIns="93165" bIns="46570" anchor="t" anchorCtr="0">
            <a:noAutofit/>
          </a:bodyPr>
          <a:lstStyle/>
          <a:p>
            <a:pPr>
              <a:buClr>
                <a:schemeClr val="dk1"/>
              </a:buClr>
              <a:buSzPct val="25000"/>
            </a:pPr>
            <a:endParaRPr sz="1100" dirty="0">
              <a:solidFill>
                <a:schemeClr val="dk1"/>
              </a:solidFill>
              <a:latin typeface="Gill Sans"/>
              <a:ea typeface="Gill Sans"/>
              <a:cs typeface="Gill Sans"/>
              <a:sym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8" name="Shape 88"/>
          <p:cNvSpPr txBox="1">
            <a:spLocks noGrp="1"/>
          </p:cNvSpPr>
          <p:nvPr>
            <p:ph type="body" idx="1"/>
          </p:nvPr>
        </p:nvSpPr>
        <p:spPr>
          <a:xfrm>
            <a:off x="701039" y="4415789"/>
            <a:ext cx="5608200" cy="4183500"/>
          </a:xfrm>
          <a:prstGeom prst="rect">
            <a:avLst/>
          </a:prstGeom>
          <a:noFill/>
          <a:ln>
            <a:noFill/>
          </a:ln>
        </p:spPr>
        <p:txBody>
          <a:bodyPr lIns="93165" tIns="46570" rIns="93165" bIns="46570" anchor="t" anchorCtr="0">
            <a:noAutofit/>
          </a:bodyPr>
          <a:lstStyle/>
          <a:p>
            <a:pPr>
              <a:buClr>
                <a:schemeClr val="dk1"/>
              </a:buClr>
              <a:buSzPct val="25000"/>
            </a:pPr>
            <a:endParaRPr sz="1100" dirty="0">
              <a:solidFill>
                <a:schemeClr val="dk1"/>
              </a:solidFill>
              <a:latin typeface="Gill Sans"/>
              <a:ea typeface="Gill Sans"/>
              <a:cs typeface="Gill Sans"/>
              <a:sym typeface="Gill Sans"/>
            </a:endParaRPr>
          </a:p>
        </p:txBody>
      </p:sp>
    </p:spTree>
    <p:extLst>
      <p:ext uri="{BB962C8B-B14F-4D97-AF65-F5344CB8AC3E}">
        <p14:creationId xmlns:p14="http://schemas.microsoft.com/office/powerpoint/2010/main" val="3756589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xfrm>
            <a:off x="406400" y="696913"/>
            <a:ext cx="6197600" cy="3486150"/>
          </a:xfrm>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anose="02020603050405020304" pitchFamily="18"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b="1">
                <a:solidFill>
                  <a:schemeClr val="tx2"/>
                </a:solidFill>
                <a:latin typeface="Arial" panose="020B0604020202020204" pitchFamily="34" charset="0"/>
                <a:ea typeface="MS PGothic" panose="020B0600070205080204" pitchFamily="34" charset="-128"/>
              </a:defRPr>
            </a:lvl1pPr>
            <a:lvl2pPr marL="749739" indent="-288360" eaLnBrk="0" hangingPunct="0">
              <a:defRPr sz="3700" b="1">
                <a:solidFill>
                  <a:schemeClr val="tx2"/>
                </a:solidFill>
                <a:latin typeface="Arial" panose="020B0604020202020204" pitchFamily="34" charset="0"/>
                <a:ea typeface="MS PGothic" panose="020B0600070205080204" pitchFamily="34" charset="-128"/>
              </a:defRPr>
            </a:lvl2pPr>
            <a:lvl3pPr marL="1153445" indent="-230689" eaLnBrk="0" hangingPunct="0">
              <a:defRPr sz="3700" b="1">
                <a:solidFill>
                  <a:schemeClr val="tx2"/>
                </a:solidFill>
                <a:latin typeface="Arial" panose="020B0604020202020204" pitchFamily="34" charset="0"/>
                <a:ea typeface="MS PGothic" panose="020B0600070205080204" pitchFamily="34" charset="-128"/>
              </a:defRPr>
            </a:lvl3pPr>
            <a:lvl4pPr marL="1614822" indent="-230689" eaLnBrk="0" hangingPunct="0">
              <a:defRPr sz="3700" b="1">
                <a:solidFill>
                  <a:schemeClr val="tx2"/>
                </a:solidFill>
                <a:latin typeface="Arial" panose="020B0604020202020204" pitchFamily="34" charset="0"/>
                <a:ea typeface="MS PGothic" panose="020B0600070205080204" pitchFamily="34" charset="-128"/>
              </a:defRPr>
            </a:lvl4pPr>
            <a:lvl5pPr marL="2076199" indent="-230689" eaLnBrk="0" hangingPunct="0">
              <a:defRPr sz="3700" b="1">
                <a:solidFill>
                  <a:schemeClr val="tx2"/>
                </a:solidFill>
                <a:latin typeface="Arial" panose="020B0604020202020204" pitchFamily="34" charset="0"/>
                <a:ea typeface="MS PGothic" panose="020B0600070205080204" pitchFamily="34" charset="-128"/>
              </a:defRPr>
            </a:lvl5pPr>
            <a:lvl6pPr marL="2537577" indent="-230689" eaLnBrk="0" fontAlgn="base" hangingPunct="0">
              <a:spcBef>
                <a:spcPct val="0"/>
              </a:spcBef>
              <a:spcAft>
                <a:spcPct val="0"/>
              </a:spcAft>
              <a:defRPr sz="3700" b="1">
                <a:solidFill>
                  <a:schemeClr val="tx2"/>
                </a:solidFill>
                <a:latin typeface="Arial" panose="020B0604020202020204" pitchFamily="34" charset="0"/>
                <a:ea typeface="MS PGothic" panose="020B0600070205080204" pitchFamily="34" charset="-128"/>
              </a:defRPr>
            </a:lvl6pPr>
            <a:lvl7pPr marL="2998954" indent="-230689" eaLnBrk="0" fontAlgn="base" hangingPunct="0">
              <a:spcBef>
                <a:spcPct val="0"/>
              </a:spcBef>
              <a:spcAft>
                <a:spcPct val="0"/>
              </a:spcAft>
              <a:defRPr sz="3700" b="1">
                <a:solidFill>
                  <a:schemeClr val="tx2"/>
                </a:solidFill>
                <a:latin typeface="Arial" panose="020B0604020202020204" pitchFamily="34" charset="0"/>
                <a:ea typeface="MS PGothic" panose="020B0600070205080204" pitchFamily="34" charset="-128"/>
              </a:defRPr>
            </a:lvl7pPr>
            <a:lvl8pPr marL="3460331" indent="-230689" eaLnBrk="0" fontAlgn="base" hangingPunct="0">
              <a:spcBef>
                <a:spcPct val="0"/>
              </a:spcBef>
              <a:spcAft>
                <a:spcPct val="0"/>
              </a:spcAft>
              <a:defRPr sz="3700" b="1">
                <a:solidFill>
                  <a:schemeClr val="tx2"/>
                </a:solidFill>
                <a:latin typeface="Arial" panose="020B0604020202020204" pitchFamily="34" charset="0"/>
                <a:ea typeface="MS PGothic" panose="020B0600070205080204" pitchFamily="34" charset="-128"/>
              </a:defRPr>
            </a:lvl8pPr>
            <a:lvl9pPr marL="3921709" indent="-230689" eaLnBrk="0" fontAlgn="base" hangingPunct="0">
              <a:spcBef>
                <a:spcPct val="0"/>
              </a:spcBef>
              <a:spcAft>
                <a:spcPct val="0"/>
              </a:spcAft>
              <a:defRPr sz="3700" b="1">
                <a:solidFill>
                  <a:schemeClr val="tx2"/>
                </a:solidFill>
                <a:latin typeface="Arial" panose="020B0604020202020204" pitchFamily="34" charset="0"/>
                <a:ea typeface="MS PGothic" panose="020B0600070205080204" pitchFamily="34" charset="-128"/>
              </a:defRPr>
            </a:lvl9pPr>
          </a:lstStyle>
          <a:p>
            <a:fld id="{4FE44144-8F10-4C9D-9B64-E7EB8A29F439}" type="slidenum">
              <a:rPr lang="en-US" altLang="en-US" sz="1200" b="0">
                <a:solidFill>
                  <a:schemeClr val="tx1"/>
                </a:solidFill>
                <a:latin typeface="Times" panose="02020603050405020304" pitchFamily="18" charset="0"/>
              </a:rPr>
              <a:pPr/>
              <a:t>14</a:t>
            </a:fld>
            <a:endParaRPr lang="en-US" altLang="en-US" sz="1200" b="0" dirty="0">
              <a:solidFill>
                <a:schemeClr val="tx1"/>
              </a:solidFill>
              <a:latin typeface="Times" panose="02020603050405020304" pitchFamily="18" charset="0"/>
            </a:endParaRPr>
          </a:p>
        </p:txBody>
      </p:sp>
    </p:spTree>
    <p:extLst>
      <p:ext uri="{BB962C8B-B14F-4D97-AF65-F5344CB8AC3E}">
        <p14:creationId xmlns:p14="http://schemas.microsoft.com/office/powerpoint/2010/main" val="1537935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defRPr baseline="0">
                <a:solidFill>
                  <a:srgbClr val="0000FF"/>
                </a:solidFill>
                <a:latin typeface="Calibri"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3257920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2665016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1434412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solidFill>
                  <a:srgbClr val="0000FF"/>
                </a:solidFill>
                <a:latin typeface="Calibr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FF"/>
                </a:solidFill>
                <a:latin typeface="+mn-lt"/>
              </a:defRPr>
            </a:lvl1pPr>
            <a:lvl2pPr>
              <a:defRPr>
                <a:solidFill>
                  <a:srgbClr val="0000FF"/>
                </a:solidFill>
                <a:latin typeface="+mn-lt"/>
              </a:defRPr>
            </a:lvl2pPr>
            <a:lvl3pPr>
              <a:defRPr>
                <a:solidFill>
                  <a:srgbClr val="0000FF"/>
                </a:solidFill>
                <a:latin typeface="+mn-lt"/>
              </a:defRPr>
            </a:lvl3pPr>
            <a:lvl4pPr>
              <a:defRPr>
                <a:solidFill>
                  <a:srgbClr val="0000FF"/>
                </a:solidFill>
                <a:latin typeface="+mn-lt"/>
              </a:defRPr>
            </a:lvl4pPr>
            <a:lvl5pPr>
              <a:defRPr>
                <a:solidFill>
                  <a:srgbClr val="0000F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333221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2963494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345867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137399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18214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7931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3773783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E0429-FB2A-4297-9493-DD4BFDBF9601}"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29DDEB-0B36-4ABE-A7CF-414A30F93F42}" type="slidenum">
              <a:rPr lang="en-US" smtClean="0"/>
              <a:t>‹#›</a:t>
            </a:fld>
            <a:endParaRPr lang="en-US" dirty="0"/>
          </a:p>
        </p:txBody>
      </p:sp>
    </p:spTree>
    <p:extLst>
      <p:ext uri="{BB962C8B-B14F-4D97-AF65-F5344CB8AC3E}">
        <p14:creationId xmlns:p14="http://schemas.microsoft.com/office/powerpoint/2010/main" val="415133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E0429-FB2A-4297-9493-DD4BFDBF9601}" type="datetimeFigureOut">
              <a:rPr lang="en-US" smtClean="0"/>
              <a:t>2/11/2025</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9DDEB-0B36-4ABE-A7CF-414A30F93F42}" type="slidenum">
              <a:rPr lang="en-US" smtClean="0"/>
              <a:t>‹#›</a:t>
            </a:fld>
            <a:endParaRPr lang="en-US" dirty="0"/>
          </a:p>
        </p:txBody>
      </p:sp>
      <p:pic>
        <p:nvPicPr>
          <p:cNvPr id="7" name="Picture 6"/>
          <p:cNvPicPr>
            <a:picLocks noChangeAspect="1"/>
          </p:cNvPicPr>
          <p:nvPr userDrawn="1"/>
        </p:nvPicPr>
        <p:blipFill rotWithShape="1">
          <a:blip r:embed="rId14" cstate="print">
            <a:extLst>
              <a:ext uri="{28A0092B-C50C-407E-A947-70E740481C1C}">
                <a14:useLocalDpi xmlns:a14="http://schemas.microsoft.com/office/drawing/2010/main" val="0"/>
              </a:ext>
            </a:extLst>
          </a:blip>
          <a:srcRect l="3737" t="55867" r="2662" b="5449"/>
          <a:stretch/>
        </p:blipFill>
        <p:spPr>
          <a:xfrm>
            <a:off x="1" y="0"/>
            <a:ext cx="12192000" cy="6858000"/>
          </a:xfrm>
          <a:prstGeom prst="rect">
            <a:avLst/>
          </a:prstGeom>
        </p:spPr>
      </p:pic>
      <p:sp>
        <p:nvSpPr>
          <p:cNvPr id="8" name="Rectangle 7"/>
          <p:cNvSpPr/>
          <p:nvPr userDrawn="1"/>
        </p:nvSpPr>
        <p:spPr>
          <a:xfrm>
            <a:off x="-273792" y="-114300"/>
            <a:ext cx="12700000" cy="70866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8262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tiff"/><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716076"/>
            <a:ext cx="6208099" cy="4182300"/>
          </a:xfrm>
          <a:prstGeom prst="rect">
            <a:avLst/>
          </a:prstGeom>
        </p:spPr>
      </p:pic>
      <p:sp>
        <p:nvSpPr>
          <p:cNvPr id="412675" name="Rectangle 3"/>
          <p:cNvSpPr>
            <a:spLocks noGrp="1" noChangeArrowheads="1"/>
          </p:cNvSpPr>
          <p:nvPr>
            <p:ph type="subTitle" idx="4294967295"/>
          </p:nvPr>
        </p:nvSpPr>
        <p:spPr>
          <a:xfrm>
            <a:off x="228600" y="6096000"/>
            <a:ext cx="11734800" cy="685800"/>
          </a:xfrm>
        </p:spPr>
        <p:txBody>
          <a:bodyPr>
            <a:normAutofit/>
          </a:bodyPr>
          <a:lstStyle/>
          <a:p>
            <a:pPr marL="0" indent="0" algn="ctr">
              <a:buNone/>
            </a:pPr>
            <a:r>
              <a:rPr lang="en-US" altLang="en-US" sz="3600" dirty="0" smtClean="0">
                <a:solidFill>
                  <a:schemeClr val="tx2">
                    <a:lumMod val="60000"/>
                    <a:lumOff val="40000"/>
                  </a:schemeClr>
                </a:solidFill>
                <a:latin typeface="+mj-lt"/>
              </a:rPr>
              <a:t>Facilitators: </a:t>
            </a:r>
            <a:r>
              <a:rPr lang="en-US" altLang="en-US" sz="3600" dirty="0" smtClean="0">
                <a:solidFill>
                  <a:schemeClr val="tx2">
                    <a:lumMod val="60000"/>
                    <a:lumOff val="40000"/>
                  </a:schemeClr>
                </a:solidFill>
                <a:latin typeface="+mj-lt"/>
              </a:rPr>
              <a:t>Click here to add facilitators’ names</a:t>
            </a:r>
            <a:endParaRPr lang="en-US" altLang="en-US" sz="3600" u="sng" dirty="0">
              <a:solidFill>
                <a:schemeClr val="tx2">
                  <a:lumMod val="60000"/>
                  <a:lumOff val="40000"/>
                </a:schemeClr>
              </a:solidFill>
              <a:latin typeface="+mj-lt"/>
            </a:endParaRPr>
          </a:p>
        </p:txBody>
      </p:sp>
      <p:sp>
        <p:nvSpPr>
          <p:cNvPr id="3" name="Rectangle 2"/>
          <p:cNvSpPr/>
          <p:nvPr/>
        </p:nvSpPr>
        <p:spPr>
          <a:xfrm>
            <a:off x="-152400" y="914400"/>
            <a:ext cx="5562601" cy="3785652"/>
          </a:xfrm>
          <a:prstGeom prst="rect">
            <a:avLst/>
          </a:prstGeom>
          <a:noFill/>
        </p:spPr>
        <p:txBody>
          <a:bodyPr wrap="square" lIns="91440" tIns="45720" rIns="91440" bIns="45720">
            <a:spAutoFit/>
          </a:bodyPr>
          <a:lstStyle/>
          <a:p>
            <a:pPr algn="ctr"/>
            <a:r>
              <a:rPr lang="en-US" altLang="en-US" sz="6000" b="1" dirty="0">
                <a:ln w="1905">
                  <a:noFill/>
                </a:ln>
                <a:solidFill>
                  <a:srgbClr val="DD8B4D"/>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cs typeface="MV Boli" panose="02000500030200090000" pitchFamily="2" charset="0"/>
              </a:rPr>
              <a:t>Your Family and</a:t>
            </a:r>
            <a:br>
              <a:rPr lang="en-US" altLang="en-US" sz="6000" b="1" dirty="0">
                <a:ln w="1905">
                  <a:noFill/>
                </a:ln>
                <a:solidFill>
                  <a:srgbClr val="DD8B4D"/>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cs typeface="MV Boli" panose="02000500030200090000" pitchFamily="2" charset="0"/>
              </a:rPr>
            </a:br>
            <a:r>
              <a:rPr lang="en-US" altLang="en-US" sz="6000" b="1" dirty="0">
                <a:ln w="1905">
                  <a:noFill/>
                </a:ln>
                <a:solidFill>
                  <a:srgbClr val="DD8B4D"/>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cs typeface="MV Boli" panose="02000500030200090000" pitchFamily="2" charset="0"/>
              </a:rPr>
              <a:t> the World of Dreams</a:t>
            </a:r>
            <a:endParaRPr lang="en-US" sz="6000" b="1" dirty="0">
              <a:ln w="1905">
                <a:noFill/>
              </a:ln>
              <a:solidFill>
                <a:srgbClr val="DD8B4D"/>
              </a:solidFill>
              <a:effectLst>
                <a:outerShdw blurRad="38100" dist="38100" dir="2700000" algn="tl">
                  <a:srgbClr val="000000">
                    <a:alpha val="43137"/>
                  </a:srgbClr>
                </a:outerShdw>
              </a:effectLst>
              <a:latin typeface="Adobe Gothic Std B" panose="020B0800000000000000" pitchFamily="34" charset="-128"/>
              <a:ea typeface="Adobe Gothic Std B" panose="020B0800000000000000" pitchFamily="34" charset="-128"/>
              <a:cs typeface="MV Boli" panose="02000500030200090000" pitchFamily="2" charset="0"/>
            </a:endParaRPr>
          </a:p>
        </p:txBody>
      </p:sp>
    </p:spTree>
    <p:extLst>
      <p:ext uri="{BB962C8B-B14F-4D97-AF65-F5344CB8AC3E}">
        <p14:creationId xmlns:p14="http://schemas.microsoft.com/office/powerpoint/2010/main" val="1523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p:nvPr/>
        </p:nvSpPr>
        <p:spPr>
          <a:xfrm>
            <a:off x="914400" y="762000"/>
            <a:ext cx="10820400" cy="5004197"/>
          </a:xfrm>
          <a:prstGeom prst="rect">
            <a:avLst/>
          </a:prstGeom>
          <a:noFill/>
          <a:ln>
            <a:noFill/>
          </a:ln>
        </p:spPr>
        <p:txBody>
          <a:bodyPr lIns="0" tIns="0" rIns="499904" bIns="0" anchor="t" anchorCtr="0">
            <a:noAutofit/>
          </a:bodyPr>
          <a:lstStyle/>
          <a:p>
            <a:r>
              <a:rPr lang="en-US" sz="4000" b="1" dirty="0">
                <a:solidFill>
                  <a:srgbClr val="0099FF"/>
                </a:solidFill>
                <a:latin typeface="+mj-lt"/>
              </a:rPr>
              <a:t>“As you create your own dream dictionary of symbols, record the date next to the meaning of each symbol.  This way you can keep track as the meaning changes.  As you unfold, your dream symbols are going to take on different meanings, a fact not generally known by people who study dreams.”</a:t>
            </a:r>
            <a:r>
              <a:rPr lang="en-US" sz="3700" dirty="0">
                <a:latin typeface="Palatino" panose="02027200000000000000" pitchFamily="18" charset="0"/>
              </a:rPr>
              <a:t>	</a:t>
            </a:r>
            <a:r>
              <a:rPr lang="en-US" sz="3600" dirty="0">
                <a:latin typeface="Palatino" panose="02027200000000000000" pitchFamily="18" charset="0"/>
              </a:rPr>
              <a:t>		</a:t>
            </a:r>
            <a:r>
              <a:rPr lang="en-US" dirty="0"/>
              <a:t>			 </a:t>
            </a:r>
            <a:endParaRPr lang="en-US" sz="3800" dirty="0">
              <a:solidFill>
                <a:srgbClr val="0000CC"/>
              </a:solidFill>
              <a:latin typeface="Calibri"/>
              <a:ea typeface="Calibri"/>
              <a:cs typeface="Calibri"/>
              <a:sym typeface="Calibri"/>
            </a:endParaRPr>
          </a:p>
        </p:txBody>
      </p:sp>
      <p:sp>
        <p:nvSpPr>
          <p:cNvPr id="91" name="Shape 91"/>
          <p:cNvSpPr/>
          <p:nvPr/>
        </p:nvSpPr>
        <p:spPr>
          <a:xfrm>
            <a:off x="6477000" y="5029200"/>
            <a:ext cx="5372417" cy="838200"/>
          </a:xfrm>
          <a:prstGeom prst="rect">
            <a:avLst/>
          </a:prstGeom>
          <a:noFill/>
          <a:ln>
            <a:noFill/>
          </a:ln>
        </p:spPr>
        <p:txBody>
          <a:bodyPr lIns="64281" tIns="32132" rIns="64281" bIns="32132" anchor="t" anchorCtr="0">
            <a:noAutofit/>
          </a:bodyPr>
          <a:lstStyle/>
          <a:p>
            <a:pPr>
              <a:buClr>
                <a:schemeClr val="dk1"/>
              </a:buClr>
              <a:buSzPct val="25000"/>
            </a:pPr>
            <a:r>
              <a:rPr lang="en-US" sz="2200" b="1" dirty="0">
                <a:solidFill>
                  <a:srgbClr val="0099FF"/>
                </a:solidFill>
                <a:latin typeface="+mj-lt"/>
                <a:ea typeface="Calibri"/>
                <a:cs typeface="Calibri"/>
                <a:sym typeface="Calibri"/>
              </a:rPr>
              <a:t>—Sri Harold </a:t>
            </a:r>
            <a:r>
              <a:rPr lang="en-US" sz="2200" b="1" dirty="0" err="1">
                <a:solidFill>
                  <a:srgbClr val="0099FF"/>
                </a:solidFill>
                <a:latin typeface="+mj-lt"/>
                <a:ea typeface="Calibri"/>
                <a:cs typeface="Calibri"/>
                <a:sym typeface="Calibri"/>
              </a:rPr>
              <a:t>Klemp</a:t>
            </a:r>
            <a:r>
              <a:rPr lang="en-US" sz="2200" b="1" dirty="0">
                <a:solidFill>
                  <a:srgbClr val="0099FF"/>
                </a:solidFill>
                <a:latin typeface="+mj-lt"/>
                <a:ea typeface="Calibri"/>
                <a:cs typeface="Calibri"/>
                <a:sym typeface="Calibri"/>
              </a:rPr>
              <a:t>, </a:t>
            </a:r>
            <a:br>
              <a:rPr lang="en-US" sz="2200" b="1" dirty="0">
                <a:solidFill>
                  <a:srgbClr val="0099FF"/>
                </a:solidFill>
                <a:latin typeface="+mj-lt"/>
                <a:ea typeface="Calibri"/>
                <a:cs typeface="Calibri"/>
                <a:sym typeface="Calibri"/>
              </a:rPr>
            </a:br>
            <a:r>
              <a:rPr lang="en-US" sz="2200" b="1" dirty="0">
                <a:solidFill>
                  <a:srgbClr val="0099FF"/>
                </a:solidFill>
                <a:latin typeface="+mj-lt"/>
                <a:ea typeface="Calibri"/>
                <a:cs typeface="Calibri"/>
                <a:sym typeface="Calibri"/>
              </a:rPr>
              <a:t>    </a:t>
            </a:r>
            <a:r>
              <a:rPr lang="en-US" sz="2200" b="1" i="1" dirty="0">
                <a:solidFill>
                  <a:srgbClr val="0099FF"/>
                </a:solidFill>
                <a:latin typeface="+mj-lt"/>
                <a:ea typeface="Calibri"/>
                <a:cs typeface="Calibri"/>
                <a:sym typeface="Calibri"/>
              </a:rPr>
              <a:t>The Art of Spiritual Dreaming,</a:t>
            </a:r>
            <a:r>
              <a:rPr lang="en-US" sz="2200" b="1" dirty="0">
                <a:solidFill>
                  <a:srgbClr val="0099FF"/>
                </a:solidFill>
                <a:latin typeface="+mj-lt"/>
                <a:ea typeface="Calibri"/>
                <a:cs typeface="Calibri"/>
                <a:sym typeface="Calibri"/>
              </a:rPr>
              <a:t> p. 167</a:t>
            </a:r>
          </a:p>
          <a:p>
            <a:pPr>
              <a:buClr>
                <a:schemeClr val="dk1"/>
              </a:buClr>
            </a:pPr>
            <a:endParaRPr sz="2000" dirty="0">
              <a:solidFill>
                <a:srgbClr val="0000FF"/>
              </a:solidFill>
              <a:latin typeface="Calibri"/>
              <a:ea typeface="Calibri"/>
              <a:cs typeface="Calibri"/>
              <a:sym typeface="Calibri"/>
            </a:endParaRPr>
          </a:p>
        </p:txBody>
      </p:sp>
    </p:spTree>
    <p:extLst>
      <p:ext uri="{BB962C8B-B14F-4D97-AF65-F5344CB8AC3E}">
        <p14:creationId xmlns:p14="http://schemas.microsoft.com/office/powerpoint/2010/main" val="229289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7200"/>
            <a:ext cx="12192000" cy="1015663"/>
          </a:xfrm>
          <a:prstGeom prst="rect">
            <a:avLst/>
          </a:prstGeom>
          <a:noFill/>
        </p:spPr>
        <p:txBody>
          <a:bodyPr wrap="square" lIns="91440" tIns="45720" rIns="91440" bIns="45720">
            <a:spAutoFit/>
          </a:bodyPr>
          <a:lstStyle/>
          <a:p>
            <a:pPr algn="ctr"/>
            <a:r>
              <a:rPr lang="en-US" altLang="en-US" sz="6000" b="1" dirty="0" smtClean="0">
                <a:ln w="1905">
                  <a:solidFill>
                    <a:srgbClr val="0099FF"/>
                  </a:solidFill>
                </a:ln>
                <a:solidFill>
                  <a:srgbClr val="0099FF"/>
                </a:solidFill>
                <a:latin typeface="Adobe Gothic Std B" panose="020B0800000000000000" pitchFamily="34" charset="-128"/>
                <a:ea typeface="Adobe Gothic Std B" panose="020B0800000000000000" pitchFamily="34" charset="-128"/>
                <a:cs typeface="MV Boli" panose="02000500030200090000" pitchFamily="2" charset="0"/>
              </a:rPr>
              <a:t>Dream Storyboard </a:t>
            </a:r>
            <a:r>
              <a:rPr lang="en-US" sz="6000" b="1" dirty="0" smtClean="0">
                <a:ln w="1905">
                  <a:solidFill>
                    <a:srgbClr val="0099FF"/>
                  </a:solidFill>
                </a:ln>
                <a:solidFill>
                  <a:srgbClr val="0099FF"/>
                </a:solidFill>
                <a:latin typeface="Adobe Gothic Std B" panose="020B0800000000000000" pitchFamily="34" charset="-128"/>
                <a:ea typeface="Adobe Gothic Std B" panose="020B0800000000000000" pitchFamily="34" charset="-128"/>
                <a:cs typeface="MV Boli" panose="02000500030200090000" pitchFamily="2" charset="0"/>
              </a:rPr>
              <a:t>Exercise</a:t>
            </a:r>
            <a:endParaRPr lang="en-US" sz="6000" b="1" dirty="0">
              <a:ln w="1905">
                <a:solidFill>
                  <a:srgbClr val="0099FF"/>
                </a:solidFill>
              </a:ln>
              <a:solidFill>
                <a:srgbClr val="0099FF"/>
              </a:solidFill>
              <a:latin typeface="Adobe Gothic Std B" panose="020B0800000000000000" pitchFamily="34" charset="-128"/>
              <a:ea typeface="Adobe Gothic Std B" panose="020B0800000000000000" pitchFamily="34" charset="-128"/>
              <a:cs typeface="MV Boli" panose="02000500030200090000" pitchFamily="2" charset="0"/>
            </a:endParaRPr>
          </a:p>
        </p:txBody>
      </p:sp>
      <p:pic>
        <p:nvPicPr>
          <p:cNvPr id="2" name="Picture 1"/>
          <p:cNvPicPr>
            <a:picLocks noChangeAspect="1"/>
          </p:cNvPicPr>
          <p:nvPr/>
        </p:nvPicPr>
        <p:blipFill>
          <a:blip r:embed="rId2"/>
          <a:stretch>
            <a:fillRect/>
          </a:stretch>
        </p:blipFill>
        <p:spPr>
          <a:xfrm>
            <a:off x="381000" y="1858978"/>
            <a:ext cx="7191375" cy="4342543"/>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8114988" y="1832269"/>
            <a:ext cx="3619812" cy="4617242"/>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52596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p:nvPr/>
        </p:nvSpPr>
        <p:spPr>
          <a:xfrm>
            <a:off x="685800" y="2514600"/>
            <a:ext cx="11277600" cy="4546997"/>
          </a:xfrm>
          <a:prstGeom prst="rect">
            <a:avLst/>
          </a:prstGeom>
          <a:noFill/>
          <a:ln>
            <a:noFill/>
          </a:ln>
        </p:spPr>
        <p:txBody>
          <a:bodyPr lIns="0" tIns="0" rIns="499904" bIns="0" anchor="t" anchorCtr="0">
            <a:noAutofit/>
          </a:bodyPr>
          <a:lstStyle/>
          <a:p>
            <a:r>
              <a:rPr lang="en-US" sz="3500" b="1" dirty="0">
                <a:solidFill>
                  <a:srgbClr val="0000FF"/>
                </a:solidFill>
                <a:latin typeface="Calibri"/>
                <a:cs typeface="Calibri"/>
                <a:sym typeface="Calibri"/>
              </a:rPr>
              <a:t>	</a:t>
            </a:r>
            <a:r>
              <a:rPr lang="en-US" sz="4000" b="1" dirty="0">
                <a:solidFill>
                  <a:srgbClr val="0099FF"/>
                </a:solidFill>
                <a:latin typeface="+mj-lt"/>
              </a:rPr>
              <a:t>“Dreams touch every level of our life.  They may let us glimpse the future, or give suggestions for healing, or share insights into our relationships.  Above all, they can and will steer us more directly toward God.”</a:t>
            </a:r>
          </a:p>
          <a:p>
            <a:r>
              <a:rPr lang="en-US" sz="3600" dirty="0">
                <a:latin typeface="Palatino" panose="02027200000000000000" pitchFamily="18" charset="0"/>
              </a:rPr>
              <a:t>			</a:t>
            </a:r>
            <a:r>
              <a:rPr lang="en-US" dirty="0"/>
              <a:t>			 </a:t>
            </a:r>
            <a:endParaRPr lang="en-US" sz="3800" dirty="0">
              <a:solidFill>
                <a:srgbClr val="0000CC"/>
              </a:solidFill>
              <a:latin typeface="Calibri"/>
              <a:ea typeface="Calibri"/>
              <a:cs typeface="Calibri"/>
              <a:sym typeface="Calibri"/>
            </a:endParaRPr>
          </a:p>
        </p:txBody>
      </p:sp>
      <p:sp>
        <p:nvSpPr>
          <p:cNvPr id="91" name="Shape 91"/>
          <p:cNvSpPr/>
          <p:nvPr/>
        </p:nvSpPr>
        <p:spPr>
          <a:xfrm>
            <a:off x="7010400" y="5410200"/>
            <a:ext cx="5372417" cy="838200"/>
          </a:xfrm>
          <a:prstGeom prst="rect">
            <a:avLst/>
          </a:prstGeom>
          <a:noFill/>
          <a:ln>
            <a:noFill/>
          </a:ln>
        </p:spPr>
        <p:txBody>
          <a:bodyPr lIns="64281" tIns="32132" rIns="64281" bIns="32132" anchor="t" anchorCtr="0">
            <a:noAutofit/>
          </a:bodyPr>
          <a:lstStyle/>
          <a:p>
            <a:pPr>
              <a:buClr>
                <a:schemeClr val="dk1"/>
              </a:buClr>
              <a:buSzPct val="25000"/>
            </a:pPr>
            <a:r>
              <a:rPr lang="en-US" sz="2200" b="1" dirty="0">
                <a:solidFill>
                  <a:srgbClr val="0099FF"/>
                </a:solidFill>
                <a:latin typeface="+mj-lt"/>
                <a:ea typeface="Calibri"/>
                <a:cs typeface="Calibri"/>
                <a:sym typeface="Calibri"/>
              </a:rPr>
              <a:t>—Sri Harold </a:t>
            </a:r>
            <a:r>
              <a:rPr lang="en-US" sz="2200" b="1" dirty="0" err="1">
                <a:solidFill>
                  <a:srgbClr val="0099FF"/>
                </a:solidFill>
                <a:latin typeface="+mj-lt"/>
                <a:ea typeface="Calibri"/>
                <a:cs typeface="Calibri"/>
                <a:sym typeface="Calibri"/>
              </a:rPr>
              <a:t>Klemp</a:t>
            </a:r>
            <a:r>
              <a:rPr lang="en-US" sz="2200" b="1" dirty="0">
                <a:solidFill>
                  <a:srgbClr val="0099FF"/>
                </a:solidFill>
                <a:latin typeface="+mj-lt"/>
                <a:ea typeface="Calibri"/>
                <a:cs typeface="Calibri"/>
                <a:sym typeface="Calibri"/>
              </a:rPr>
              <a:t>, </a:t>
            </a:r>
            <a:br>
              <a:rPr lang="en-US" sz="2200" b="1" dirty="0">
                <a:solidFill>
                  <a:srgbClr val="0099FF"/>
                </a:solidFill>
                <a:latin typeface="+mj-lt"/>
                <a:ea typeface="Calibri"/>
                <a:cs typeface="Calibri"/>
                <a:sym typeface="Calibri"/>
              </a:rPr>
            </a:br>
            <a:r>
              <a:rPr lang="en-US" sz="2200" b="1" dirty="0">
                <a:solidFill>
                  <a:srgbClr val="0099FF"/>
                </a:solidFill>
                <a:latin typeface="+mj-lt"/>
                <a:ea typeface="Calibri"/>
                <a:cs typeface="Calibri"/>
                <a:sym typeface="Calibri"/>
              </a:rPr>
              <a:t>    </a:t>
            </a:r>
            <a:r>
              <a:rPr lang="en-US" sz="2200" b="1" i="1" dirty="0">
                <a:solidFill>
                  <a:srgbClr val="0099FF"/>
                </a:solidFill>
                <a:latin typeface="+mj-lt"/>
                <a:ea typeface="Calibri"/>
                <a:cs typeface="Calibri"/>
                <a:sym typeface="Calibri"/>
              </a:rPr>
              <a:t>The Art of Spiritual Dreaming,</a:t>
            </a:r>
            <a:r>
              <a:rPr lang="en-US" sz="2200" b="1" dirty="0">
                <a:solidFill>
                  <a:srgbClr val="0099FF"/>
                </a:solidFill>
                <a:latin typeface="+mj-lt"/>
                <a:ea typeface="Calibri"/>
                <a:cs typeface="Calibri"/>
                <a:sym typeface="Calibri"/>
              </a:rPr>
              <a:t> p. 2</a:t>
            </a:r>
          </a:p>
          <a:p>
            <a:pPr>
              <a:buClr>
                <a:schemeClr val="dk1"/>
              </a:buClr>
            </a:pPr>
            <a:endParaRPr sz="2000" dirty="0">
              <a:solidFill>
                <a:srgbClr val="0000FF"/>
              </a:solidFill>
              <a:latin typeface="Calibri"/>
              <a:ea typeface="Calibri"/>
              <a:cs typeface="Calibri"/>
              <a:sym typeface="Calibri"/>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14746"/>
            <a:ext cx="3276600" cy="2085109"/>
          </a:xfrm>
          <a:prstGeom prst="rect">
            <a:avLst/>
          </a:prstGeom>
        </p:spPr>
      </p:pic>
    </p:spTree>
    <p:extLst>
      <p:ext uri="{BB962C8B-B14F-4D97-AF65-F5344CB8AC3E}">
        <p14:creationId xmlns:p14="http://schemas.microsoft.com/office/powerpoint/2010/main" val="353560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p:nvPr/>
        </p:nvSpPr>
        <p:spPr>
          <a:xfrm>
            <a:off x="2716999" y="1726203"/>
            <a:ext cx="7848600" cy="1020363"/>
          </a:xfrm>
          <a:prstGeom prst="rect">
            <a:avLst/>
          </a:prstGeom>
          <a:noFill/>
          <a:ln>
            <a:noFill/>
          </a:ln>
        </p:spPr>
        <p:txBody>
          <a:bodyPr lIns="0" tIns="0" rIns="499904" bIns="0" anchor="t" anchorCtr="0">
            <a:noAutofit/>
          </a:bodyPr>
          <a:lstStyle/>
          <a:p>
            <a:pPr algn="ctr"/>
            <a:r>
              <a:rPr lang="en-US" altLang="en-US" sz="4400" b="1" dirty="0" smtClean="0">
                <a:ln w="1905">
                  <a:solidFill>
                    <a:srgbClr val="0099FF"/>
                  </a:solidFill>
                </a:ln>
                <a:solidFill>
                  <a:srgbClr val="0099FF"/>
                </a:solidFill>
                <a:latin typeface="Adobe Gothic Std B" panose="020B0800000000000000" pitchFamily="34" charset="-128"/>
                <a:ea typeface="Adobe Gothic Std B" panose="020B0800000000000000" pitchFamily="34" charset="-128"/>
                <a:cs typeface="MV Boli" panose="02000500030200090000" pitchFamily="2" charset="0"/>
              </a:rPr>
              <a:t>Inviting </a:t>
            </a:r>
            <a:r>
              <a:rPr lang="en-US" altLang="en-US" sz="4400" b="1" dirty="0">
                <a:ln w="1905">
                  <a:solidFill>
                    <a:srgbClr val="0099FF"/>
                  </a:solidFill>
                </a:ln>
                <a:solidFill>
                  <a:srgbClr val="0099FF"/>
                </a:solidFill>
                <a:latin typeface="Adobe Gothic Std B" panose="020B0800000000000000" pitchFamily="34" charset="-128"/>
                <a:ea typeface="Adobe Gothic Std B" panose="020B0800000000000000" pitchFamily="34" charset="-128"/>
                <a:cs typeface="MV Boli" panose="02000500030200090000" pitchFamily="2" charset="0"/>
              </a:rPr>
              <a:t>the </a:t>
            </a:r>
            <a:r>
              <a:rPr lang="en-US" altLang="en-US" sz="4400" b="1" dirty="0" smtClean="0">
                <a:ln w="1905">
                  <a:solidFill>
                    <a:srgbClr val="0099FF"/>
                  </a:solidFill>
                </a:ln>
                <a:solidFill>
                  <a:srgbClr val="0099FF"/>
                </a:solidFill>
                <a:latin typeface="Adobe Gothic Std B" panose="020B0800000000000000" pitchFamily="34" charset="-128"/>
                <a:ea typeface="Adobe Gothic Std B" panose="020B0800000000000000" pitchFamily="34" charset="-128"/>
                <a:cs typeface="MV Boli" panose="02000500030200090000" pitchFamily="2" charset="0"/>
              </a:rPr>
              <a:t>Dream </a:t>
            </a:r>
            <a:r>
              <a:rPr lang="en-US" altLang="en-US" sz="4400" b="1" dirty="0">
                <a:ln w="1905">
                  <a:solidFill>
                    <a:srgbClr val="0099FF"/>
                  </a:solidFill>
                </a:ln>
                <a:solidFill>
                  <a:srgbClr val="0099FF"/>
                </a:solidFill>
                <a:latin typeface="Adobe Gothic Std B" panose="020B0800000000000000" pitchFamily="34" charset="-128"/>
                <a:ea typeface="Adobe Gothic Std B" panose="020B0800000000000000" pitchFamily="34" charset="-128"/>
                <a:cs typeface="MV Boli" panose="02000500030200090000" pitchFamily="2" charset="0"/>
              </a:rPr>
              <a:t>Master</a:t>
            </a:r>
            <a:r>
              <a:rPr lang="en-US" sz="6000" b="1" dirty="0">
                <a:ln w="1905">
                  <a:solidFill>
                    <a:srgbClr val="0099FF"/>
                  </a:solidFill>
                </a:ln>
                <a:solidFill>
                  <a:srgbClr val="0099FF"/>
                </a:solidFill>
                <a:latin typeface="Adobe Gothic Std B" panose="020B0800000000000000" pitchFamily="34" charset="-128"/>
                <a:ea typeface="Adobe Gothic Std B" panose="020B0800000000000000" pitchFamily="34" charset="-128"/>
                <a:cs typeface="MV Boli" panose="02000500030200090000" pitchFamily="2" charset="0"/>
              </a:rPr>
              <a:t>	</a:t>
            </a:r>
            <a:r>
              <a:rPr lang="en-US" dirty="0"/>
              <a:t>	 </a:t>
            </a:r>
            <a:endParaRPr lang="en-US" sz="3800" dirty="0">
              <a:solidFill>
                <a:srgbClr val="0000CC"/>
              </a:solidFill>
              <a:latin typeface="Calibri"/>
              <a:ea typeface="Calibri"/>
              <a:cs typeface="Calibri"/>
              <a:sym typeface="Calibri"/>
            </a:endParaRPr>
          </a:p>
        </p:txBody>
      </p:sp>
      <p:sp>
        <p:nvSpPr>
          <p:cNvPr id="4" name="Rectangle 3"/>
          <p:cNvSpPr/>
          <p:nvPr/>
        </p:nvSpPr>
        <p:spPr>
          <a:xfrm>
            <a:off x="2189626" y="471004"/>
            <a:ext cx="7772400" cy="1015663"/>
          </a:xfrm>
          <a:prstGeom prst="rect">
            <a:avLst/>
          </a:prstGeom>
          <a:noFill/>
        </p:spPr>
        <p:txBody>
          <a:bodyPr wrap="square" lIns="91440" tIns="45720" rIns="91440" bIns="45720">
            <a:spAutoFit/>
          </a:bodyPr>
          <a:lstStyle/>
          <a:p>
            <a:pPr algn="ctr"/>
            <a:r>
              <a:rPr lang="en-US" altLang="en-US" sz="6000" b="1" dirty="0">
                <a:ln w="1905">
                  <a:noFill/>
                </a:ln>
                <a:solidFill>
                  <a:srgbClr val="DD8B4D"/>
                </a:solidFill>
                <a:latin typeface="Adobe Gothic Std B" panose="020B0800000000000000" pitchFamily="34" charset="-128"/>
                <a:ea typeface="Adobe Gothic Std B" panose="020B0800000000000000" pitchFamily="34" charset="-128"/>
                <a:cs typeface="MV Boli" panose="02000500030200090000" pitchFamily="2" charset="0"/>
              </a:rPr>
              <a:t>Spiritual Exercise</a:t>
            </a:r>
            <a:endParaRPr lang="en-US" sz="6000" b="1" dirty="0">
              <a:ln w="1905">
                <a:noFill/>
              </a:ln>
              <a:solidFill>
                <a:srgbClr val="DD8B4D"/>
              </a:solidFill>
              <a:latin typeface="Adobe Gothic Std B" panose="020B0800000000000000" pitchFamily="34" charset="-128"/>
              <a:ea typeface="Adobe Gothic Std B" panose="020B0800000000000000" pitchFamily="34" charset="-128"/>
              <a:cs typeface="MV Boli" panose="02000500030200090000" pitchFamily="2" charset="0"/>
            </a:endParaRPr>
          </a:p>
        </p:txBody>
      </p:sp>
      <p:grpSp>
        <p:nvGrpSpPr>
          <p:cNvPr id="5" name="Group 4"/>
          <p:cNvGrpSpPr>
            <a:grpSpLocks/>
          </p:cNvGrpSpPr>
          <p:nvPr/>
        </p:nvGrpSpPr>
        <p:grpSpPr bwMode="auto">
          <a:xfrm>
            <a:off x="1919877" y="355703"/>
            <a:ext cx="801784" cy="1246264"/>
            <a:chOff x="432" y="432"/>
            <a:chExt cx="1019" cy="1248"/>
          </a:xfrm>
        </p:grpSpPr>
        <p:sp>
          <p:nvSpPr>
            <p:cNvPr id="6" name="Freeform 5"/>
            <p:cNvSpPr>
              <a:spLocks/>
            </p:cNvSpPr>
            <p:nvPr/>
          </p:nvSpPr>
          <p:spPr bwMode="auto">
            <a:xfrm>
              <a:off x="526" y="463"/>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F9F9F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7" name="Group 6"/>
            <p:cNvGrpSpPr>
              <a:grpSpLocks/>
            </p:cNvGrpSpPr>
            <p:nvPr/>
          </p:nvGrpSpPr>
          <p:grpSpPr bwMode="auto">
            <a:xfrm>
              <a:off x="432" y="432"/>
              <a:ext cx="1019" cy="1248"/>
              <a:chOff x="2064" y="1326"/>
              <a:chExt cx="427" cy="523"/>
            </a:xfrm>
          </p:grpSpPr>
          <p:sp>
            <p:nvSpPr>
              <p:cNvPr id="8" name="Freeform 7"/>
              <p:cNvSpPr>
                <a:spLocks/>
              </p:cNvSpPr>
              <p:nvPr/>
            </p:nvSpPr>
            <p:spPr bwMode="auto">
              <a:xfrm>
                <a:off x="2297" y="1589"/>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B9C2D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 name="Freeform 8"/>
              <p:cNvSpPr>
                <a:spLocks/>
              </p:cNvSpPr>
              <p:nvPr/>
            </p:nvSpPr>
            <p:spPr bwMode="auto">
              <a:xfrm>
                <a:off x="2305" y="1589"/>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 name="Freeform 9"/>
              <p:cNvSpPr>
                <a:spLocks/>
              </p:cNvSpPr>
              <p:nvPr/>
            </p:nvSpPr>
            <p:spPr bwMode="auto">
              <a:xfrm>
                <a:off x="2064" y="1326"/>
                <a:ext cx="427" cy="523"/>
              </a:xfrm>
              <a:custGeom>
                <a:avLst/>
                <a:gdLst>
                  <a:gd name="T0" fmla="*/ 0 w 367"/>
                  <a:gd name="T1" fmla="*/ 207 h 450"/>
                  <a:gd name="T2" fmla="*/ 314 w 367"/>
                  <a:gd name="T3" fmla="*/ 367 h 450"/>
                  <a:gd name="T4" fmla="*/ 336 w 367"/>
                  <a:gd name="T5" fmla="*/ 0 h 450"/>
                  <a:gd name="T6" fmla="*/ 357 w 367"/>
                  <a:gd name="T7" fmla="*/ 367 h 450"/>
                  <a:gd name="T8" fmla="*/ 669 w 367"/>
                  <a:gd name="T9" fmla="*/ 203 h 450"/>
                  <a:gd name="T10" fmla="*/ 382 w 367"/>
                  <a:gd name="T11" fmla="*/ 411 h 450"/>
                  <a:gd name="T12" fmla="*/ 671 w 367"/>
                  <a:gd name="T13" fmla="*/ 616 h 450"/>
                  <a:gd name="T14" fmla="*/ 357 w 367"/>
                  <a:gd name="T15" fmla="*/ 452 h 450"/>
                  <a:gd name="T16" fmla="*/ 336 w 367"/>
                  <a:gd name="T17" fmla="*/ 819 h 450"/>
                  <a:gd name="T18" fmla="*/ 314 w 367"/>
                  <a:gd name="T19" fmla="*/ 452 h 450"/>
                  <a:gd name="T20" fmla="*/ 0 w 367"/>
                  <a:gd name="T21" fmla="*/ 616 h 450"/>
                  <a:gd name="T22" fmla="*/ 290 w 367"/>
                  <a:gd name="T23" fmla="*/ 411 h 450"/>
                  <a:gd name="T24" fmla="*/ 0 w 367"/>
                  <a:gd name="T25" fmla="*/ 207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7" h="450">
                    <a:moveTo>
                      <a:pt x="0" y="114"/>
                    </a:moveTo>
                    <a:lnTo>
                      <a:pt x="171" y="201"/>
                    </a:lnTo>
                    <a:lnTo>
                      <a:pt x="183" y="0"/>
                    </a:lnTo>
                    <a:lnTo>
                      <a:pt x="195" y="201"/>
                    </a:lnTo>
                    <a:lnTo>
                      <a:pt x="365" y="112"/>
                    </a:lnTo>
                    <a:lnTo>
                      <a:pt x="208" y="225"/>
                    </a:lnTo>
                    <a:lnTo>
                      <a:pt x="366" y="337"/>
                    </a:lnTo>
                    <a:lnTo>
                      <a:pt x="195" y="248"/>
                    </a:lnTo>
                    <a:lnTo>
                      <a:pt x="183" y="449"/>
                    </a:lnTo>
                    <a:lnTo>
                      <a:pt x="171" y="248"/>
                    </a:lnTo>
                    <a:lnTo>
                      <a:pt x="0" y="337"/>
                    </a:lnTo>
                    <a:lnTo>
                      <a:pt x="158" y="225"/>
                    </a:lnTo>
                    <a:lnTo>
                      <a:pt x="0" y="114"/>
                    </a:lnTo>
                  </a:path>
                </a:pathLst>
              </a:custGeom>
              <a:solidFill>
                <a:srgbClr val="00279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Freeform 10"/>
              <p:cNvSpPr>
                <a:spLocks/>
              </p:cNvSpPr>
              <p:nvPr/>
            </p:nvSpPr>
            <p:spPr bwMode="auto">
              <a:xfrm>
                <a:off x="2092" y="1360"/>
                <a:ext cx="371" cy="456"/>
              </a:xfrm>
              <a:custGeom>
                <a:avLst/>
                <a:gdLst>
                  <a:gd name="T0" fmla="*/ 0 w 319"/>
                  <a:gd name="T1" fmla="*/ 181 h 392"/>
                  <a:gd name="T2" fmla="*/ 269 w 319"/>
                  <a:gd name="T3" fmla="*/ 315 h 392"/>
                  <a:gd name="T4" fmla="*/ 291 w 319"/>
                  <a:gd name="T5" fmla="*/ 0 h 392"/>
                  <a:gd name="T6" fmla="*/ 313 w 319"/>
                  <a:gd name="T7" fmla="*/ 315 h 392"/>
                  <a:gd name="T8" fmla="*/ 582 w 319"/>
                  <a:gd name="T9" fmla="*/ 181 h 392"/>
                  <a:gd name="T10" fmla="*/ 337 w 319"/>
                  <a:gd name="T11" fmla="*/ 358 h 392"/>
                  <a:gd name="T12" fmla="*/ 582 w 319"/>
                  <a:gd name="T13" fmla="*/ 536 h 392"/>
                  <a:gd name="T14" fmla="*/ 313 w 319"/>
                  <a:gd name="T15" fmla="*/ 404 h 392"/>
                  <a:gd name="T16" fmla="*/ 291 w 319"/>
                  <a:gd name="T17" fmla="*/ 715 h 392"/>
                  <a:gd name="T18" fmla="*/ 269 w 319"/>
                  <a:gd name="T19" fmla="*/ 404 h 392"/>
                  <a:gd name="T20" fmla="*/ 0 w 319"/>
                  <a:gd name="T21" fmla="*/ 536 h 392"/>
                  <a:gd name="T22" fmla="*/ 245 w 319"/>
                  <a:gd name="T23" fmla="*/ 358 h 392"/>
                  <a:gd name="T24" fmla="*/ 0 w 319"/>
                  <a:gd name="T25" fmla="*/ 181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9" h="392">
                    <a:moveTo>
                      <a:pt x="0" y="99"/>
                    </a:moveTo>
                    <a:lnTo>
                      <a:pt x="147" y="172"/>
                    </a:lnTo>
                    <a:lnTo>
                      <a:pt x="159" y="0"/>
                    </a:lnTo>
                    <a:lnTo>
                      <a:pt x="171" y="172"/>
                    </a:lnTo>
                    <a:lnTo>
                      <a:pt x="318" y="99"/>
                    </a:lnTo>
                    <a:lnTo>
                      <a:pt x="184" y="196"/>
                    </a:lnTo>
                    <a:lnTo>
                      <a:pt x="318" y="292"/>
                    </a:lnTo>
                    <a:lnTo>
                      <a:pt x="171" y="220"/>
                    </a:lnTo>
                    <a:lnTo>
                      <a:pt x="159" y="391"/>
                    </a:lnTo>
                    <a:lnTo>
                      <a:pt x="147" y="220"/>
                    </a:lnTo>
                    <a:lnTo>
                      <a:pt x="0" y="292"/>
                    </a:lnTo>
                    <a:lnTo>
                      <a:pt x="134" y="196"/>
                    </a:lnTo>
                    <a:lnTo>
                      <a:pt x="0" y="99"/>
                    </a:lnTo>
                  </a:path>
                </a:pathLst>
              </a:custGeom>
              <a:solidFill>
                <a:srgbClr val="1A39A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Freeform 11"/>
              <p:cNvSpPr>
                <a:spLocks/>
              </p:cNvSpPr>
              <p:nvPr/>
            </p:nvSpPr>
            <p:spPr bwMode="auto">
              <a:xfrm>
                <a:off x="2099" y="1368"/>
                <a:ext cx="356" cy="440"/>
              </a:xfrm>
              <a:custGeom>
                <a:avLst/>
                <a:gdLst>
                  <a:gd name="T0" fmla="*/ 0 w 306"/>
                  <a:gd name="T1" fmla="*/ 176 h 378"/>
                  <a:gd name="T2" fmla="*/ 257 w 306"/>
                  <a:gd name="T3" fmla="*/ 303 h 378"/>
                  <a:gd name="T4" fmla="*/ 280 w 306"/>
                  <a:gd name="T5" fmla="*/ 0 h 378"/>
                  <a:gd name="T6" fmla="*/ 301 w 306"/>
                  <a:gd name="T7" fmla="*/ 303 h 378"/>
                  <a:gd name="T8" fmla="*/ 558 w 306"/>
                  <a:gd name="T9" fmla="*/ 176 h 378"/>
                  <a:gd name="T10" fmla="*/ 325 w 306"/>
                  <a:gd name="T11" fmla="*/ 347 h 378"/>
                  <a:gd name="T12" fmla="*/ 558 w 306"/>
                  <a:gd name="T13" fmla="*/ 519 h 378"/>
                  <a:gd name="T14" fmla="*/ 301 w 306"/>
                  <a:gd name="T15" fmla="*/ 390 h 378"/>
                  <a:gd name="T16" fmla="*/ 280 w 306"/>
                  <a:gd name="T17" fmla="*/ 693 h 378"/>
                  <a:gd name="T18" fmla="*/ 257 w 306"/>
                  <a:gd name="T19" fmla="*/ 390 h 378"/>
                  <a:gd name="T20" fmla="*/ 0 w 306"/>
                  <a:gd name="T21" fmla="*/ 519 h 378"/>
                  <a:gd name="T22" fmla="*/ 234 w 306"/>
                  <a:gd name="T23" fmla="*/ 347 h 378"/>
                  <a:gd name="T24" fmla="*/ 0 w 306"/>
                  <a:gd name="T25" fmla="*/ 17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Freeform 12"/>
              <p:cNvSpPr>
                <a:spLocks/>
              </p:cNvSpPr>
              <p:nvPr/>
            </p:nvSpPr>
            <p:spPr bwMode="auto">
              <a:xfrm>
                <a:off x="2106" y="1378"/>
                <a:ext cx="343" cy="421"/>
              </a:xfrm>
              <a:custGeom>
                <a:avLst/>
                <a:gdLst>
                  <a:gd name="T0" fmla="*/ 0 w 295"/>
                  <a:gd name="T1" fmla="*/ 162 h 363"/>
                  <a:gd name="T2" fmla="*/ 248 w 295"/>
                  <a:gd name="T3" fmla="*/ 285 h 363"/>
                  <a:gd name="T4" fmla="*/ 269 w 295"/>
                  <a:gd name="T5" fmla="*/ 0 h 363"/>
                  <a:gd name="T6" fmla="*/ 291 w 295"/>
                  <a:gd name="T7" fmla="*/ 285 h 363"/>
                  <a:gd name="T8" fmla="*/ 538 w 295"/>
                  <a:gd name="T9" fmla="*/ 162 h 363"/>
                  <a:gd name="T10" fmla="*/ 315 w 295"/>
                  <a:gd name="T11" fmla="*/ 328 h 363"/>
                  <a:gd name="T12" fmla="*/ 538 w 295"/>
                  <a:gd name="T13" fmla="*/ 488 h 363"/>
                  <a:gd name="T14" fmla="*/ 291 w 295"/>
                  <a:gd name="T15" fmla="*/ 370 h 363"/>
                  <a:gd name="T16" fmla="*/ 269 w 295"/>
                  <a:gd name="T17" fmla="*/ 655 h 363"/>
                  <a:gd name="T18" fmla="*/ 248 w 295"/>
                  <a:gd name="T19" fmla="*/ 370 h 363"/>
                  <a:gd name="T20" fmla="*/ 0 w 295"/>
                  <a:gd name="T21" fmla="*/ 488 h 363"/>
                  <a:gd name="T22" fmla="*/ 223 w 295"/>
                  <a:gd name="T23" fmla="*/ 328 h 363"/>
                  <a:gd name="T24" fmla="*/ 0 w 295"/>
                  <a:gd name="T25" fmla="*/ 162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5" h="363">
                    <a:moveTo>
                      <a:pt x="0" y="90"/>
                    </a:moveTo>
                    <a:lnTo>
                      <a:pt x="135" y="158"/>
                    </a:lnTo>
                    <a:lnTo>
                      <a:pt x="147" y="0"/>
                    </a:lnTo>
                    <a:lnTo>
                      <a:pt x="159" y="158"/>
                    </a:lnTo>
                    <a:lnTo>
                      <a:pt x="294" y="90"/>
                    </a:lnTo>
                    <a:lnTo>
                      <a:pt x="172" y="181"/>
                    </a:lnTo>
                    <a:lnTo>
                      <a:pt x="294" y="270"/>
                    </a:lnTo>
                    <a:lnTo>
                      <a:pt x="159" y="204"/>
                    </a:lnTo>
                    <a:lnTo>
                      <a:pt x="147" y="362"/>
                    </a:lnTo>
                    <a:lnTo>
                      <a:pt x="135" y="204"/>
                    </a:lnTo>
                    <a:lnTo>
                      <a:pt x="0" y="270"/>
                    </a:lnTo>
                    <a:lnTo>
                      <a:pt x="122" y="181"/>
                    </a:lnTo>
                    <a:lnTo>
                      <a:pt x="0" y="90"/>
                    </a:lnTo>
                  </a:path>
                </a:pathLst>
              </a:custGeom>
              <a:solidFill>
                <a:srgbClr val="2645A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Freeform 13"/>
              <p:cNvSpPr>
                <a:spLocks/>
              </p:cNvSpPr>
              <p:nvPr/>
            </p:nvSpPr>
            <p:spPr bwMode="auto">
              <a:xfrm>
                <a:off x="2113" y="1386"/>
                <a:ext cx="328" cy="404"/>
              </a:xfrm>
              <a:custGeom>
                <a:avLst/>
                <a:gdLst>
                  <a:gd name="T0" fmla="*/ 0 w 282"/>
                  <a:gd name="T1" fmla="*/ 159 h 348"/>
                  <a:gd name="T2" fmla="*/ 234 w 282"/>
                  <a:gd name="T3" fmla="*/ 274 h 348"/>
                  <a:gd name="T4" fmla="*/ 258 w 282"/>
                  <a:gd name="T5" fmla="*/ 0 h 348"/>
                  <a:gd name="T6" fmla="*/ 280 w 282"/>
                  <a:gd name="T7" fmla="*/ 274 h 348"/>
                  <a:gd name="T8" fmla="*/ 513 w 282"/>
                  <a:gd name="T9" fmla="*/ 159 h 348"/>
                  <a:gd name="T10" fmla="*/ 301 w 282"/>
                  <a:gd name="T11" fmla="*/ 317 h 348"/>
                  <a:gd name="T12" fmla="*/ 514 w 282"/>
                  <a:gd name="T13" fmla="*/ 470 h 348"/>
                  <a:gd name="T14" fmla="*/ 280 w 282"/>
                  <a:gd name="T15" fmla="*/ 359 h 348"/>
                  <a:gd name="T16" fmla="*/ 258 w 282"/>
                  <a:gd name="T17" fmla="*/ 630 h 348"/>
                  <a:gd name="T18" fmla="*/ 234 w 282"/>
                  <a:gd name="T19" fmla="*/ 359 h 348"/>
                  <a:gd name="T20" fmla="*/ 0 w 282"/>
                  <a:gd name="T21" fmla="*/ 475 h 348"/>
                  <a:gd name="T22" fmla="*/ 213 w 282"/>
                  <a:gd name="T23" fmla="*/ 317 h 348"/>
                  <a:gd name="T24" fmla="*/ 0 w 282"/>
                  <a:gd name="T25" fmla="*/ 159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Freeform 14"/>
              <p:cNvSpPr>
                <a:spLocks/>
              </p:cNvSpPr>
              <p:nvPr/>
            </p:nvSpPr>
            <p:spPr bwMode="auto">
              <a:xfrm>
                <a:off x="2120" y="1395"/>
                <a:ext cx="315" cy="386"/>
              </a:xfrm>
              <a:custGeom>
                <a:avLst/>
                <a:gdLst>
                  <a:gd name="T0" fmla="*/ 0 w 271"/>
                  <a:gd name="T1" fmla="*/ 155 h 332"/>
                  <a:gd name="T2" fmla="*/ 224 w 271"/>
                  <a:gd name="T3" fmla="*/ 260 h 332"/>
                  <a:gd name="T4" fmla="*/ 246 w 271"/>
                  <a:gd name="T5" fmla="*/ 0 h 332"/>
                  <a:gd name="T6" fmla="*/ 269 w 271"/>
                  <a:gd name="T7" fmla="*/ 260 h 332"/>
                  <a:gd name="T8" fmla="*/ 492 w 271"/>
                  <a:gd name="T9" fmla="*/ 149 h 332"/>
                  <a:gd name="T10" fmla="*/ 292 w 271"/>
                  <a:gd name="T11" fmla="*/ 302 h 332"/>
                  <a:gd name="T12" fmla="*/ 493 w 271"/>
                  <a:gd name="T13" fmla="*/ 456 h 332"/>
                  <a:gd name="T14" fmla="*/ 269 w 271"/>
                  <a:gd name="T15" fmla="*/ 346 h 332"/>
                  <a:gd name="T16" fmla="*/ 246 w 271"/>
                  <a:gd name="T17" fmla="*/ 606 h 332"/>
                  <a:gd name="T18" fmla="*/ 224 w 271"/>
                  <a:gd name="T19" fmla="*/ 346 h 332"/>
                  <a:gd name="T20" fmla="*/ 0 w 271"/>
                  <a:gd name="T21" fmla="*/ 456 h 332"/>
                  <a:gd name="T22" fmla="*/ 201 w 271"/>
                  <a:gd name="T23" fmla="*/ 302 h 332"/>
                  <a:gd name="T24" fmla="*/ 0 w 271"/>
                  <a:gd name="T25" fmla="*/ 155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1" h="332">
                    <a:moveTo>
                      <a:pt x="0" y="84"/>
                    </a:moveTo>
                    <a:lnTo>
                      <a:pt x="123" y="143"/>
                    </a:lnTo>
                    <a:lnTo>
                      <a:pt x="135" y="0"/>
                    </a:lnTo>
                    <a:lnTo>
                      <a:pt x="147" y="143"/>
                    </a:lnTo>
                    <a:lnTo>
                      <a:pt x="269" y="82"/>
                    </a:lnTo>
                    <a:lnTo>
                      <a:pt x="160" y="166"/>
                    </a:lnTo>
                    <a:lnTo>
                      <a:pt x="270" y="249"/>
                    </a:lnTo>
                    <a:lnTo>
                      <a:pt x="147" y="189"/>
                    </a:lnTo>
                    <a:lnTo>
                      <a:pt x="135" y="331"/>
                    </a:lnTo>
                    <a:lnTo>
                      <a:pt x="123" y="189"/>
                    </a:lnTo>
                    <a:lnTo>
                      <a:pt x="0" y="249"/>
                    </a:lnTo>
                    <a:lnTo>
                      <a:pt x="110" y="166"/>
                    </a:lnTo>
                    <a:lnTo>
                      <a:pt x="0" y="84"/>
                    </a:lnTo>
                  </a:path>
                </a:pathLst>
              </a:custGeom>
              <a:solidFill>
                <a:srgbClr val="3352B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Freeform 15"/>
              <p:cNvSpPr>
                <a:spLocks/>
              </p:cNvSpPr>
              <p:nvPr/>
            </p:nvSpPr>
            <p:spPr bwMode="auto">
              <a:xfrm>
                <a:off x="2127" y="1403"/>
                <a:ext cx="300" cy="370"/>
              </a:xfrm>
              <a:custGeom>
                <a:avLst/>
                <a:gdLst>
                  <a:gd name="T0" fmla="*/ 0 w 258"/>
                  <a:gd name="T1" fmla="*/ 147 h 318"/>
                  <a:gd name="T2" fmla="*/ 214 w 258"/>
                  <a:gd name="T3" fmla="*/ 249 h 318"/>
                  <a:gd name="T4" fmla="*/ 235 w 258"/>
                  <a:gd name="T5" fmla="*/ 0 h 318"/>
                  <a:gd name="T6" fmla="*/ 258 w 258"/>
                  <a:gd name="T7" fmla="*/ 249 h 318"/>
                  <a:gd name="T8" fmla="*/ 471 w 258"/>
                  <a:gd name="T9" fmla="*/ 147 h 318"/>
                  <a:gd name="T10" fmla="*/ 281 w 258"/>
                  <a:gd name="T11" fmla="*/ 291 h 318"/>
                  <a:gd name="T12" fmla="*/ 471 w 258"/>
                  <a:gd name="T13" fmla="*/ 437 h 318"/>
                  <a:gd name="T14" fmla="*/ 258 w 258"/>
                  <a:gd name="T15" fmla="*/ 334 h 318"/>
                  <a:gd name="T16" fmla="*/ 235 w 258"/>
                  <a:gd name="T17" fmla="*/ 581 h 318"/>
                  <a:gd name="T18" fmla="*/ 214 w 258"/>
                  <a:gd name="T19" fmla="*/ 334 h 318"/>
                  <a:gd name="T20" fmla="*/ 0 w 258"/>
                  <a:gd name="T21" fmla="*/ 437 h 318"/>
                  <a:gd name="T22" fmla="*/ 191 w 258"/>
                  <a:gd name="T23" fmla="*/ 291 h 318"/>
                  <a:gd name="T24" fmla="*/ 0 w 258"/>
                  <a:gd name="T25" fmla="*/ 147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 h="318">
                    <a:moveTo>
                      <a:pt x="0" y="80"/>
                    </a:moveTo>
                    <a:lnTo>
                      <a:pt x="117" y="136"/>
                    </a:lnTo>
                    <a:lnTo>
                      <a:pt x="129" y="0"/>
                    </a:lnTo>
                    <a:lnTo>
                      <a:pt x="141" y="136"/>
                    </a:lnTo>
                    <a:lnTo>
                      <a:pt x="257" y="80"/>
                    </a:lnTo>
                    <a:lnTo>
                      <a:pt x="154" y="159"/>
                    </a:lnTo>
                    <a:lnTo>
                      <a:pt x="257" y="239"/>
                    </a:lnTo>
                    <a:lnTo>
                      <a:pt x="141" y="182"/>
                    </a:lnTo>
                    <a:lnTo>
                      <a:pt x="129" y="317"/>
                    </a:lnTo>
                    <a:lnTo>
                      <a:pt x="117" y="182"/>
                    </a:lnTo>
                    <a:lnTo>
                      <a:pt x="0" y="239"/>
                    </a:lnTo>
                    <a:lnTo>
                      <a:pt x="104" y="159"/>
                    </a:lnTo>
                    <a:lnTo>
                      <a:pt x="0" y="80"/>
                    </a:lnTo>
                  </a:path>
                </a:pathLst>
              </a:custGeom>
              <a:solidFill>
                <a:srgbClr val="3B5BB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 name="Freeform 16"/>
              <p:cNvSpPr>
                <a:spLocks/>
              </p:cNvSpPr>
              <p:nvPr/>
            </p:nvSpPr>
            <p:spPr bwMode="auto">
              <a:xfrm>
                <a:off x="2133" y="1412"/>
                <a:ext cx="288" cy="353"/>
              </a:xfrm>
              <a:custGeom>
                <a:avLst/>
                <a:gdLst>
                  <a:gd name="T0" fmla="*/ 0 w 248"/>
                  <a:gd name="T1" fmla="*/ 141 h 303"/>
                  <a:gd name="T2" fmla="*/ 203 w 248"/>
                  <a:gd name="T3" fmla="*/ 236 h 303"/>
                  <a:gd name="T4" fmla="*/ 225 w 248"/>
                  <a:gd name="T5" fmla="*/ 0 h 303"/>
                  <a:gd name="T6" fmla="*/ 247 w 248"/>
                  <a:gd name="T7" fmla="*/ 236 h 303"/>
                  <a:gd name="T8" fmla="*/ 449 w 248"/>
                  <a:gd name="T9" fmla="*/ 141 h 303"/>
                  <a:gd name="T10" fmla="*/ 271 w 248"/>
                  <a:gd name="T11" fmla="*/ 278 h 303"/>
                  <a:gd name="T12" fmla="*/ 449 w 248"/>
                  <a:gd name="T13" fmla="*/ 418 h 303"/>
                  <a:gd name="T14" fmla="*/ 247 w 248"/>
                  <a:gd name="T15" fmla="*/ 319 h 303"/>
                  <a:gd name="T16" fmla="*/ 225 w 248"/>
                  <a:gd name="T17" fmla="*/ 557 h 303"/>
                  <a:gd name="T18" fmla="*/ 203 w 248"/>
                  <a:gd name="T19" fmla="*/ 319 h 303"/>
                  <a:gd name="T20" fmla="*/ 0 w 248"/>
                  <a:gd name="T21" fmla="*/ 418 h 303"/>
                  <a:gd name="T22" fmla="*/ 181 w 248"/>
                  <a:gd name="T23" fmla="*/ 278 h 303"/>
                  <a:gd name="T24" fmla="*/ 0 w 248"/>
                  <a:gd name="T25" fmla="*/ 141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8" h="303">
                    <a:moveTo>
                      <a:pt x="0" y="76"/>
                    </a:moveTo>
                    <a:lnTo>
                      <a:pt x="112" y="128"/>
                    </a:lnTo>
                    <a:lnTo>
                      <a:pt x="124" y="0"/>
                    </a:lnTo>
                    <a:lnTo>
                      <a:pt x="136" y="128"/>
                    </a:lnTo>
                    <a:lnTo>
                      <a:pt x="247" y="76"/>
                    </a:lnTo>
                    <a:lnTo>
                      <a:pt x="149" y="151"/>
                    </a:lnTo>
                    <a:lnTo>
                      <a:pt x="247" y="227"/>
                    </a:lnTo>
                    <a:lnTo>
                      <a:pt x="136" y="173"/>
                    </a:lnTo>
                    <a:lnTo>
                      <a:pt x="124" y="302"/>
                    </a:lnTo>
                    <a:lnTo>
                      <a:pt x="112" y="173"/>
                    </a:lnTo>
                    <a:lnTo>
                      <a:pt x="0" y="227"/>
                    </a:lnTo>
                    <a:lnTo>
                      <a:pt x="99" y="151"/>
                    </a:lnTo>
                    <a:lnTo>
                      <a:pt x="0" y="76"/>
                    </a:lnTo>
                  </a:path>
                </a:pathLst>
              </a:custGeom>
              <a:solidFill>
                <a:srgbClr val="4464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 name="Freeform 17"/>
              <p:cNvSpPr>
                <a:spLocks/>
              </p:cNvSpPr>
              <p:nvPr/>
            </p:nvSpPr>
            <p:spPr bwMode="auto">
              <a:xfrm>
                <a:off x="2141" y="1421"/>
                <a:ext cx="272" cy="335"/>
              </a:xfrm>
              <a:custGeom>
                <a:avLst/>
                <a:gdLst>
                  <a:gd name="T0" fmla="*/ 0 w 234"/>
                  <a:gd name="T1" fmla="*/ 128 h 289"/>
                  <a:gd name="T2" fmla="*/ 192 w 234"/>
                  <a:gd name="T3" fmla="*/ 218 h 289"/>
                  <a:gd name="T4" fmla="*/ 214 w 234"/>
                  <a:gd name="T5" fmla="*/ 0 h 289"/>
                  <a:gd name="T6" fmla="*/ 235 w 234"/>
                  <a:gd name="T7" fmla="*/ 218 h 289"/>
                  <a:gd name="T8" fmla="*/ 425 w 234"/>
                  <a:gd name="T9" fmla="*/ 128 h 289"/>
                  <a:gd name="T10" fmla="*/ 259 w 234"/>
                  <a:gd name="T11" fmla="*/ 261 h 289"/>
                  <a:gd name="T12" fmla="*/ 425 w 234"/>
                  <a:gd name="T13" fmla="*/ 388 h 289"/>
                  <a:gd name="T14" fmla="*/ 235 w 234"/>
                  <a:gd name="T15" fmla="*/ 303 h 289"/>
                  <a:gd name="T16" fmla="*/ 214 w 234"/>
                  <a:gd name="T17" fmla="*/ 520 h 289"/>
                  <a:gd name="T18" fmla="*/ 192 w 234"/>
                  <a:gd name="T19" fmla="*/ 303 h 289"/>
                  <a:gd name="T20" fmla="*/ 0 w 234"/>
                  <a:gd name="T21" fmla="*/ 392 h 289"/>
                  <a:gd name="T22" fmla="*/ 167 w 234"/>
                  <a:gd name="T23" fmla="*/ 261 h 289"/>
                  <a:gd name="T24" fmla="*/ 0 w 234"/>
                  <a:gd name="T25" fmla="*/ 128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4" h="289">
                    <a:moveTo>
                      <a:pt x="0" y="71"/>
                    </a:moveTo>
                    <a:lnTo>
                      <a:pt x="105" y="121"/>
                    </a:lnTo>
                    <a:lnTo>
                      <a:pt x="117" y="0"/>
                    </a:lnTo>
                    <a:lnTo>
                      <a:pt x="129" y="121"/>
                    </a:lnTo>
                    <a:lnTo>
                      <a:pt x="233" y="71"/>
                    </a:lnTo>
                    <a:lnTo>
                      <a:pt x="142" y="144"/>
                    </a:lnTo>
                    <a:lnTo>
                      <a:pt x="233" y="215"/>
                    </a:lnTo>
                    <a:lnTo>
                      <a:pt x="129" y="167"/>
                    </a:lnTo>
                    <a:lnTo>
                      <a:pt x="117" y="288"/>
                    </a:lnTo>
                    <a:lnTo>
                      <a:pt x="105" y="167"/>
                    </a:lnTo>
                    <a:lnTo>
                      <a:pt x="0" y="217"/>
                    </a:lnTo>
                    <a:lnTo>
                      <a:pt x="92" y="144"/>
                    </a:lnTo>
                    <a:lnTo>
                      <a:pt x="0" y="71"/>
                    </a:lnTo>
                  </a:path>
                </a:pathLst>
              </a:custGeom>
              <a:solidFill>
                <a:srgbClr val="4E6EB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 name="Freeform 18"/>
              <p:cNvSpPr>
                <a:spLocks/>
              </p:cNvSpPr>
              <p:nvPr/>
            </p:nvSpPr>
            <p:spPr bwMode="auto">
              <a:xfrm>
                <a:off x="2147" y="1429"/>
                <a:ext cx="260" cy="318"/>
              </a:xfrm>
              <a:custGeom>
                <a:avLst/>
                <a:gdLst>
                  <a:gd name="T0" fmla="*/ 0 w 224"/>
                  <a:gd name="T1" fmla="*/ 125 h 274"/>
                  <a:gd name="T2" fmla="*/ 182 w 224"/>
                  <a:gd name="T3" fmla="*/ 207 h 274"/>
                  <a:gd name="T4" fmla="*/ 203 w 224"/>
                  <a:gd name="T5" fmla="*/ 0 h 274"/>
                  <a:gd name="T6" fmla="*/ 225 w 224"/>
                  <a:gd name="T7" fmla="*/ 207 h 274"/>
                  <a:gd name="T8" fmla="*/ 405 w 224"/>
                  <a:gd name="T9" fmla="*/ 125 h 274"/>
                  <a:gd name="T10" fmla="*/ 250 w 224"/>
                  <a:gd name="T11" fmla="*/ 250 h 274"/>
                  <a:gd name="T12" fmla="*/ 405 w 224"/>
                  <a:gd name="T13" fmla="*/ 373 h 274"/>
                  <a:gd name="T14" fmla="*/ 225 w 224"/>
                  <a:gd name="T15" fmla="*/ 290 h 274"/>
                  <a:gd name="T16" fmla="*/ 203 w 224"/>
                  <a:gd name="T17" fmla="*/ 496 h 274"/>
                  <a:gd name="T18" fmla="*/ 182 w 224"/>
                  <a:gd name="T19" fmla="*/ 290 h 274"/>
                  <a:gd name="T20" fmla="*/ 0 w 224"/>
                  <a:gd name="T21" fmla="*/ 373 h 274"/>
                  <a:gd name="T22" fmla="*/ 158 w 224"/>
                  <a:gd name="T23" fmla="*/ 250 h 274"/>
                  <a:gd name="T24" fmla="*/ 0 w 224"/>
                  <a:gd name="T25" fmla="*/ 125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 h="274">
                    <a:moveTo>
                      <a:pt x="0" y="69"/>
                    </a:moveTo>
                    <a:lnTo>
                      <a:pt x="100" y="114"/>
                    </a:lnTo>
                    <a:lnTo>
                      <a:pt x="112" y="0"/>
                    </a:lnTo>
                    <a:lnTo>
                      <a:pt x="124" y="114"/>
                    </a:lnTo>
                    <a:lnTo>
                      <a:pt x="223" y="69"/>
                    </a:lnTo>
                    <a:lnTo>
                      <a:pt x="137" y="137"/>
                    </a:lnTo>
                    <a:lnTo>
                      <a:pt x="223" y="206"/>
                    </a:lnTo>
                    <a:lnTo>
                      <a:pt x="124" y="159"/>
                    </a:lnTo>
                    <a:lnTo>
                      <a:pt x="112" y="273"/>
                    </a:lnTo>
                    <a:lnTo>
                      <a:pt x="100" y="159"/>
                    </a:lnTo>
                    <a:lnTo>
                      <a:pt x="0" y="206"/>
                    </a:lnTo>
                    <a:lnTo>
                      <a:pt x="87" y="137"/>
                    </a:lnTo>
                    <a:lnTo>
                      <a:pt x="0" y="69"/>
                    </a:lnTo>
                  </a:path>
                </a:pathLst>
              </a:custGeom>
              <a:solidFill>
                <a:srgbClr val="5A79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Freeform 19"/>
              <p:cNvSpPr>
                <a:spLocks/>
              </p:cNvSpPr>
              <p:nvPr/>
            </p:nvSpPr>
            <p:spPr bwMode="auto">
              <a:xfrm>
                <a:off x="2155" y="1437"/>
                <a:ext cx="244" cy="302"/>
              </a:xfrm>
              <a:custGeom>
                <a:avLst/>
                <a:gdLst>
                  <a:gd name="T0" fmla="*/ 0 w 210"/>
                  <a:gd name="T1" fmla="*/ 120 h 260"/>
                  <a:gd name="T2" fmla="*/ 168 w 210"/>
                  <a:gd name="T3" fmla="*/ 194 h 260"/>
                  <a:gd name="T4" fmla="*/ 192 w 210"/>
                  <a:gd name="T5" fmla="*/ 0 h 260"/>
                  <a:gd name="T6" fmla="*/ 214 w 210"/>
                  <a:gd name="T7" fmla="*/ 194 h 260"/>
                  <a:gd name="T8" fmla="*/ 381 w 210"/>
                  <a:gd name="T9" fmla="*/ 120 h 260"/>
                  <a:gd name="T10" fmla="*/ 235 w 210"/>
                  <a:gd name="T11" fmla="*/ 236 h 260"/>
                  <a:gd name="T12" fmla="*/ 381 w 210"/>
                  <a:gd name="T13" fmla="*/ 357 h 260"/>
                  <a:gd name="T14" fmla="*/ 214 w 210"/>
                  <a:gd name="T15" fmla="*/ 278 h 260"/>
                  <a:gd name="T16" fmla="*/ 192 w 210"/>
                  <a:gd name="T17" fmla="*/ 473 h 260"/>
                  <a:gd name="T18" fmla="*/ 168 w 210"/>
                  <a:gd name="T19" fmla="*/ 278 h 260"/>
                  <a:gd name="T20" fmla="*/ 0 w 210"/>
                  <a:gd name="T21" fmla="*/ 357 h 260"/>
                  <a:gd name="T22" fmla="*/ 148 w 210"/>
                  <a:gd name="T23" fmla="*/ 236 h 260"/>
                  <a:gd name="T24" fmla="*/ 0 w 210"/>
                  <a:gd name="T25" fmla="*/ 120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0" h="260">
                    <a:moveTo>
                      <a:pt x="0" y="66"/>
                    </a:moveTo>
                    <a:lnTo>
                      <a:pt x="93" y="107"/>
                    </a:lnTo>
                    <a:lnTo>
                      <a:pt x="105" y="0"/>
                    </a:lnTo>
                    <a:lnTo>
                      <a:pt x="117" y="107"/>
                    </a:lnTo>
                    <a:lnTo>
                      <a:pt x="209" y="66"/>
                    </a:lnTo>
                    <a:lnTo>
                      <a:pt x="129" y="130"/>
                    </a:lnTo>
                    <a:lnTo>
                      <a:pt x="209" y="195"/>
                    </a:lnTo>
                    <a:lnTo>
                      <a:pt x="117" y="152"/>
                    </a:lnTo>
                    <a:lnTo>
                      <a:pt x="105" y="259"/>
                    </a:lnTo>
                    <a:lnTo>
                      <a:pt x="93" y="152"/>
                    </a:lnTo>
                    <a:lnTo>
                      <a:pt x="0" y="195"/>
                    </a:lnTo>
                    <a:lnTo>
                      <a:pt x="81" y="130"/>
                    </a:lnTo>
                    <a:lnTo>
                      <a:pt x="0" y="66"/>
                    </a:lnTo>
                  </a:path>
                </a:pathLst>
              </a:custGeom>
              <a:solidFill>
                <a:srgbClr val="6885C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 name="Freeform 20"/>
              <p:cNvSpPr>
                <a:spLocks/>
              </p:cNvSpPr>
              <p:nvPr/>
            </p:nvSpPr>
            <p:spPr bwMode="auto">
              <a:xfrm>
                <a:off x="2161" y="1446"/>
                <a:ext cx="232" cy="285"/>
              </a:xfrm>
              <a:custGeom>
                <a:avLst/>
                <a:gdLst>
                  <a:gd name="T0" fmla="*/ 0 w 200"/>
                  <a:gd name="T1" fmla="*/ 109 h 245"/>
                  <a:gd name="T2" fmla="*/ 159 w 200"/>
                  <a:gd name="T3" fmla="*/ 181 h 245"/>
                  <a:gd name="T4" fmla="*/ 182 w 200"/>
                  <a:gd name="T5" fmla="*/ 0 h 245"/>
                  <a:gd name="T6" fmla="*/ 203 w 200"/>
                  <a:gd name="T7" fmla="*/ 181 h 245"/>
                  <a:gd name="T8" fmla="*/ 361 w 200"/>
                  <a:gd name="T9" fmla="*/ 109 h 245"/>
                  <a:gd name="T10" fmla="*/ 226 w 200"/>
                  <a:gd name="T11" fmla="*/ 223 h 245"/>
                  <a:gd name="T12" fmla="*/ 361 w 200"/>
                  <a:gd name="T13" fmla="*/ 334 h 245"/>
                  <a:gd name="T14" fmla="*/ 203 w 200"/>
                  <a:gd name="T15" fmla="*/ 264 h 245"/>
                  <a:gd name="T16" fmla="*/ 182 w 200"/>
                  <a:gd name="T17" fmla="*/ 447 h 245"/>
                  <a:gd name="T18" fmla="*/ 159 w 200"/>
                  <a:gd name="T19" fmla="*/ 264 h 245"/>
                  <a:gd name="T20" fmla="*/ 0 w 200"/>
                  <a:gd name="T21" fmla="*/ 334 h 245"/>
                  <a:gd name="T22" fmla="*/ 136 w 200"/>
                  <a:gd name="T23" fmla="*/ 223 h 245"/>
                  <a:gd name="T24" fmla="*/ 0 w 200"/>
                  <a:gd name="T25" fmla="*/ 109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0" h="245">
                    <a:moveTo>
                      <a:pt x="0" y="60"/>
                    </a:moveTo>
                    <a:lnTo>
                      <a:pt x="88" y="99"/>
                    </a:lnTo>
                    <a:lnTo>
                      <a:pt x="100" y="0"/>
                    </a:lnTo>
                    <a:lnTo>
                      <a:pt x="112" y="99"/>
                    </a:lnTo>
                    <a:lnTo>
                      <a:pt x="199" y="60"/>
                    </a:lnTo>
                    <a:lnTo>
                      <a:pt x="125" y="122"/>
                    </a:lnTo>
                    <a:lnTo>
                      <a:pt x="199" y="182"/>
                    </a:lnTo>
                    <a:lnTo>
                      <a:pt x="112" y="144"/>
                    </a:lnTo>
                    <a:lnTo>
                      <a:pt x="100" y="244"/>
                    </a:lnTo>
                    <a:lnTo>
                      <a:pt x="88" y="144"/>
                    </a:lnTo>
                    <a:lnTo>
                      <a:pt x="0" y="182"/>
                    </a:lnTo>
                    <a:lnTo>
                      <a:pt x="75" y="122"/>
                    </a:lnTo>
                    <a:lnTo>
                      <a:pt x="0" y="60"/>
                    </a:lnTo>
                  </a:path>
                </a:pathLst>
              </a:custGeom>
              <a:solidFill>
                <a:srgbClr val="7992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 name="Freeform 21"/>
              <p:cNvSpPr>
                <a:spLocks/>
              </p:cNvSpPr>
              <p:nvPr/>
            </p:nvSpPr>
            <p:spPr bwMode="auto">
              <a:xfrm>
                <a:off x="2169" y="1454"/>
                <a:ext cx="216" cy="269"/>
              </a:xfrm>
              <a:custGeom>
                <a:avLst/>
                <a:gdLst>
                  <a:gd name="T0" fmla="*/ 0 w 186"/>
                  <a:gd name="T1" fmla="*/ 107 h 231"/>
                  <a:gd name="T2" fmla="*/ 147 w 186"/>
                  <a:gd name="T3" fmla="*/ 170 h 231"/>
                  <a:gd name="T4" fmla="*/ 168 w 186"/>
                  <a:gd name="T5" fmla="*/ 0 h 231"/>
                  <a:gd name="T6" fmla="*/ 192 w 186"/>
                  <a:gd name="T7" fmla="*/ 170 h 231"/>
                  <a:gd name="T8" fmla="*/ 337 w 186"/>
                  <a:gd name="T9" fmla="*/ 107 h 231"/>
                  <a:gd name="T10" fmla="*/ 213 w 186"/>
                  <a:gd name="T11" fmla="*/ 212 h 231"/>
                  <a:gd name="T12" fmla="*/ 337 w 186"/>
                  <a:gd name="T13" fmla="*/ 317 h 231"/>
                  <a:gd name="T14" fmla="*/ 192 w 186"/>
                  <a:gd name="T15" fmla="*/ 253 h 231"/>
                  <a:gd name="T16" fmla="*/ 168 w 186"/>
                  <a:gd name="T17" fmla="*/ 423 h 231"/>
                  <a:gd name="T18" fmla="*/ 147 w 186"/>
                  <a:gd name="T19" fmla="*/ 253 h 231"/>
                  <a:gd name="T20" fmla="*/ 0 w 186"/>
                  <a:gd name="T21" fmla="*/ 317 h 231"/>
                  <a:gd name="T22" fmla="*/ 125 w 186"/>
                  <a:gd name="T23" fmla="*/ 212 h 231"/>
                  <a:gd name="T24" fmla="*/ 0 w 186"/>
                  <a:gd name="T25" fmla="*/ 107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6" h="231">
                    <a:moveTo>
                      <a:pt x="0" y="58"/>
                    </a:moveTo>
                    <a:lnTo>
                      <a:pt x="81" y="92"/>
                    </a:lnTo>
                    <a:lnTo>
                      <a:pt x="93" y="0"/>
                    </a:lnTo>
                    <a:lnTo>
                      <a:pt x="105" y="92"/>
                    </a:lnTo>
                    <a:lnTo>
                      <a:pt x="185" y="58"/>
                    </a:lnTo>
                    <a:lnTo>
                      <a:pt x="117" y="115"/>
                    </a:lnTo>
                    <a:lnTo>
                      <a:pt x="185" y="173"/>
                    </a:lnTo>
                    <a:lnTo>
                      <a:pt x="105" y="137"/>
                    </a:lnTo>
                    <a:lnTo>
                      <a:pt x="93" y="230"/>
                    </a:lnTo>
                    <a:lnTo>
                      <a:pt x="81" y="137"/>
                    </a:lnTo>
                    <a:lnTo>
                      <a:pt x="0" y="173"/>
                    </a:lnTo>
                    <a:lnTo>
                      <a:pt x="69" y="115"/>
                    </a:lnTo>
                    <a:lnTo>
                      <a:pt x="0" y="58"/>
                    </a:lnTo>
                  </a:path>
                </a:pathLst>
              </a:custGeom>
              <a:solidFill>
                <a:srgbClr val="8BA0C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 name="Freeform 22"/>
              <p:cNvSpPr>
                <a:spLocks/>
              </p:cNvSpPr>
              <p:nvPr/>
            </p:nvSpPr>
            <p:spPr bwMode="auto">
              <a:xfrm>
                <a:off x="2175" y="1462"/>
                <a:ext cx="204" cy="253"/>
              </a:xfrm>
              <a:custGeom>
                <a:avLst/>
                <a:gdLst>
                  <a:gd name="T0" fmla="*/ 0 w 176"/>
                  <a:gd name="T1" fmla="*/ 101 h 217"/>
                  <a:gd name="T2" fmla="*/ 137 w 176"/>
                  <a:gd name="T3" fmla="*/ 156 h 217"/>
                  <a:gd name="T4" fmla="*/ 159 w 176"/>
                  <a:gd name="T5" fmla="*/ 0 h 217"/>
                  <a:gd name="T6" fmla="*/ 179 w 176"/>
                  <a:gd name="T7" fmla="*/ 156 h 217"/>
                  <a:gd name="T8" fmla="*/ 314 w 176"/>
                  <a:gd name="T9" fmla="*/ 98 h 217"/>
                  <a:gd name="T10" fmla="*/ 203 w 176"/>
                  <a:gd name="T11" fmla="*/ 199 h 217"/>
                  <a:gd name="T12" fmla="*/ 315 w 176"/>
                  <a:gd name="T13" fmla="*/ 297 h 217"/>
                  <a:gd name="T14" fmla="*/ 179 w 176"/>
                  <a:gd name="T15" fmla="*/ 240 h 217"/>
                  <a:gd name="T16" fmla="*/ 159 w 176"/>
                  <a:gd name="T17" fmla="*/ 400 h 217"/>
                  <a:gd name="T18" fmla="*/ 137 w 176"/>
                  <a:gd name="T19" fmla="*/ 240 h 217"/>
                  <a:gd name="T20" fmla="*/ 0 w 176"/>
                  <a:gd name="T21" fmla="*/ 297 h 217"/>
                  <a:gd name="T22" fmla="*/ 115 w 176"/>
                  <a:gd name="T23" fmla="*/ 199 h 217"/>
                  <a:gd name="T24" fmla="*/ 0 w 176"/>
                  <a:gd name="T25" fmla="*/ 101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 name="Freeform 23"/>
              <p:cNvSpPr>
                <a:spLocks/>
              </p:cNvSpPr>
              <p:nvPr/>
            </p:nvSpPr>
            <p:spPr bwMode="auto">
              <a:xfrm>
                <a:off x="2183" y="1471"/>
                <a:ext cx="189" cy="234"/>
              </a:xfrm>
              <a:custGeom>
                <a:avLst/>
                <a:gdLst>
                  <a:gd name="T0" fmla="*/ 0 w 163"/>
                  <a:gd name="T1" fmla="*/ 92 h 202"/>
                  <a:gd name="T2" fmla="*/ 125 w 163"/>
                  <a:gd name="T3" fmla="*/ 139 h 202"/>
                  <a:gd name="T4" fmla="*/ 146 w 163"/>
                  <a:gd name="T5" fmla="*/ 0 h 202"/>
                  <a:gd name="T6" fmla="*/ 168 w 163"/>
                  <a:gd name="T7" fmla="*/ 139 h 202"/>
                  <a:gd name="T8" fmla="*/ 292 w 163"/>
                  <a:gd name="T9" fmla="*/ 92 h 202"/>
                  <a:gd name="T10" fmla="*/ 189 w 163"/>
                  <a:gd name="T11" fmla="*/ 183 h 202"/>
                  <a:gd name="T12" fmla="*/ 293 w 163"/>
                  <a:gd name="T13" fmla="*/ 271 h 202"/>
                  <a:gd name="T14" fmla="*/ 168 w 163"/>
                  <a:gd name="T15" fmla="*/ 220 h 202"/>
                  <a:gd name="T16" fmla="*/ 146 w 163"/>
                  <a:gd name="T17" fmla="*/ 363 h 202"/>
                  <a:gd name="T18" fmla="*/ 125 w 163"/>
                  <a:gd name="T19" fmla="*/ 220 h 202"/>
                  <a:gd name="T20" fmla="*/ 0 w 163"/>
                  <a:gd name="T21" fmla="*/ 271 h 202"/>
                  <a:gd name="T22" fmla="*/ 103 w 163"/>
                  <a:gd name="T23" fmla="*/ 183 h 202"/>
                  <a:gd name="T24" fmla="*/ 0 w 163"/>
                  <a:gd name="T25" fmla="*/ 92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3" h="202">
                    <a:moveTo>
                      <a:pt x="0" y="51"/>
                    </a:moveTo>
                    <a:lnTo>
                      <a:pt x="69" y="78"/>
                    </a:lnTo>
                    <a:lnTo>
                      <a:pt x="81" y="0"/>
                    </a:lnTo>
                    <a:lnTo>
                      <a:pt x="93" y="78"/>
                    </a:lnTo>
                    <a:lnTo>
                      <a:pt x="161" y="51"/>
                    </a:lnTo>
                    <a:lnTo>
                      <a:pt x="105" y="101"/>
                    </a:lnTo>
                    <a:lnTo>
                      <a:pt x="162" y="150"/>
                    </a:lnTo>
                    <a:lnTo>
                      <a:pt x="93" y="123"/>
                    </a:lnTo>
                    <a:lnTo>
                      <a:pt x="81" y="201"/>
                    </a:lnTo>
                    <a:lnTo>
                      <a:pt x="69" y="123"/>
                    </a:lnTo>
                    <a:lnTo>
                      <a:pt x="0" y="150"/>
                    </a:lnTo>
                    <a:lnTo>
                      <a:pt x="57" y="101"/>
                    </a:lnTo>
                    <a:lnTo>
                      <a:pt x="0" y="51"/>
                    </a:lnTo>
                  </a:path>
                </a:pathLst>
              </a:custGeom>
              <a:solidFill>
                <a:srgbClr val="B9C2D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Freeform 24"/>
              <p:cNvSpPr>
                <a:spLocks/>
              </p:cNvSpPr>
              <p:nvPr/>
            </p:nvSpPr>
            <p:spPr bwMode="auto">
              <a:xfrm>
                <a:off x="2189" y="1479"/>
                <a:ext cx="176" cy="218"/>
              </a:xfrm>
              <a:custGeom>
                <a:avLst/>
                <a:gdLst>
                  <a:gd name="T0" fmla="*/ 0 w 152"/>
                  <a:gd name="T1" fmla="*/ 87 h 188"/>
                  <a:gd name="T2" fmla="*/ 116 w 152"/>
                  <a:gd name="T3" fmla="*/ 128 h 188"/>
                  <a:gd name="T4" fmla="*/ 137 w 152"/>
                  <a:gd name="T5" fmla="*/ 0 h 188"/>
                  <a:gd name="T6" fmla="*/ 156 w 152"/>
                  <a:gd name="T7" fmla="*/ 128 h 188"/>
                  <a:gd name="T8" fmla="*/ 272 w 152"/>
                  <a:gd name="T9" fmla="*/ 87 h 188"/>
                  <a:gd name="T10" fmla="*/ 179 w 152"/>
                  <a:gd name="T11" fmla="*/ 169 h 188"/>
                  <a:gd name="T12" fmla="*/ 272 w 152"/>
                  <a:gd name="T13" fmla="*/ 255 h 188"/>
                  <a:gd name="T14" fmla="*/ 156 w 152"/>
                  <a:gd name="T15" fmla="*/ 211 h 188"/>
                  <a:gd name="T16" fmla="*/ 137 w 152"/>
                  <a:gd name="T17" fmla="*/ 339 h 188"/>
                  <a:gd name="T18" fmla="*/ 116 w 152"/>
                  <a:gd name="T19" fmla="*/ 211 h 188"/>
                  <a:gd name="T20" fmla="*/ 0 w 152"/>
                  <a:gd name="T21" fmla="*/ 255 h 188"/>
                  <a:gd name="T22" fmla="*/ 91 w 152"/>
                  <a:gd name="T23" fmla="*/ 169 h 188"/>
                  <a:gd name="T24" fmla="*/ 0 w 152"/>
                  <a:gd name="T25" fmla="*/ 87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 name="Freeform 25"/>
              <p:cNvSpPr>
                <a:spLocks/>
              </p:cNvSpPr>
              <p:nvPr/>
            </p:nvSpPr>
            <p:spPr bwMode="auto">
              <a:xfrm>
                <a:off x="2196" y="1489"/>
                <a:ext cx="161" cy="201"/>
              </a:xfrm>
              <a:custGeom>
                <a:avLst/>
                <a:gdLst>
                  <a:gd name="T0" fmla="*/ 0 w 139"/>
                  <a:gd name="T1" fmla="*/ 77 h 173"/>
                  <a:gd name="T2" fmla="*/ 102 w 139"/>
                  <a:gd name="T3" fmla="*/ 115 h 173"/>
                  <a:gd name="T4" fmla="*/ 125 w 139"/>
                  <a:gd name="T5" fmla="*/ 0 h 173"/>
                  <a:gd name="T6" fmla="*/ 146 w 139"/>
                  <a:gd name="T7" fmla="*/ 115 h 173"/>
                  <a:gd name="T8" fmla="*/ 248 w 139"/>
                  <a:gd name="T9" fmla="*/ 77 h 173"/>
                  <a:gd name="T10" fmla="*/ 168 w 139"/>
                  <a:gd name="T11" fmla="*/ 157 h 173"/>
                  <a:gd name="T12" fmla="*/ 248 w 139"/>
                  <a:gd name="T13" fmla="*/ 234 h 173"/>
                  <a:gd name="T14" fmla="*/ 146 w 139"/>
                  <a:gd name="T15" fmla="*/ 195 h 173"/>
                  <a:gd name="T16" fmla="*/ 125 w 139"/>
                  <a:gd name="T17" fmla="*/ 314 h 173"/>
                  <a:gd name="T18" fmla="*/ 102 w 139"/>
                  <a:gd name="T19" fmla="*/ 195 h 173"/>
                  <a:gd name="T20" fmla="*/ 0 w 139"/>
                  <a:gd name="T21" fmla="*/ 234 h 173"/>
                  <a:gd name="T22" fmla="*/ 80 w 139"/>
                  <a:gd name="T23" fmla="*/ 157 h 173"/>
                  <a:gd name="T24" fmla="*/ 0 w 139"/>
                  <a:gd name="T25" fmla="*/ 77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9" h="173">
                    <a:moveTo>
                      <a:pt x="0" y="42"/>
                    </a:moveTo>
                    <a:lnTo>
                      <a:pt x="57" y="63"/>
                    </a:lnTo>
                    <a:lnTo>
                      <a:pt x="69" y="0"/>
                    </a:lnTo>
                    <a:lnTo>
                      <a:pt x="81" y="63"/>
                    </a:lnTo>
                    <a:lnTo>
                      <a:pt x="138" y="42"/>
                    </a:lnTo>
                    <a:lnTo>
                      <a:pt x="93" y="86"/>
                    </a:lnTo>
                    <a:lnTo>
                      <a:pt x="138" y="128"/>
                    </a:lnTo>
                    <a:lnTo>
                      <a:pt x="81" y="108"/>
                    </a:lnTo>
                    <a:lnTo>
                      <a:pt x="69" y="172"/>
                    </a:lnTo>
                    <a:lnTo>
                      <a:pt x="57" y="108"/>
                    </a:lnTo>
                    <a:lnTo>
                      <a:pt x="0" y="128"/>
                    </a:lnTo>
                    <a:lnTo>
                      <a:pt x="45" y="86"/>
                    </a:lnTo>
                    <a:lnTo>
                      <a:pt x="0" y="42"/>
                    </a:lnTo>
                  </a:path>
                </a:pathLst>
              </a:custGeom>
              <a:solidFill>
                <a:srgbClr val="F9F9F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7893" y="2765236"/>
            <a:ext cx="4055866" cy="3582681"/>
          </a:xfrm>
          <a:prstGeom prst="rect">
            <a:avLst/>
          </a:prstGeom>
          <a:ln>
            <a:noFill/>
          </a:ln>
          <a:effectLst/>
        </p:spPr>
      </p:pic>
    </p:spTree>
    <p:extLst>
      <p:ext uri="{BB962C8B-B14F-4D97-AF65-F5344CB8AC3E}">
        <p14:creationId xmlns:p14="http://schemas.microsoft.com/office/powerpoint/2010/main" val="328157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3228" y="2743203"/>
            <a:ext cx="8458200" cy="1169551"/>
          </a:xfrm>
          <a:prstGeom prst="rect">
            <a:avLst/>
          </a:prstGeom>
          <a:noFill/>
        </p:spPr>
        <p:txBody>
          <a:bodyPr wrap="square" lIns="91440" tIns="45720" rIns="91440" bIns="45720">
            <a:spAutoFit/>
          </a:bodyPr>
          <a:lstStyle/>
          <a:p>
            <a:pPr algn="ctr"/>
            <a:r>
              <a:rPr lang="en-US" altLang="en-US" sz="6000" b="1" dirty="0">
                <a:ln w="1905">
                  <a:noFill/>
                </a:ln>
                <a:solidFill>
                  <a:srgbClr val="DD8B4D"/>
                </a:solidFill>
                <a:latin typeface="Adobe Gothic Std B" panose="020B0800000000000000" pitchFamily="34" charset="-128"/>
                <a:ea typeface="Adobe Gothic Std B" panose="020B0800000000000000" pitchFamily="34" charset="-128"/>
                <a:cs typeface="MV Boli" panose="02000500030200090000" pitchFamily="2" charset="0"/>
              </a:rPr>
              <a:t>Thank</a:t>
            </a:r>
            <a:r>
              <a:rPr lang="en-US" altLang="en-US" sz="7000" b="1" dirty="0">
                <a:ln w="1905">
                  <a:solidFill>
                    <a:srgbClr val="0099FF"/>
                  </a:solidFill>
                </a:ln>
                <a:gradFill>
                  <a:gsLst>
                    <a:gs pos="0">
                      <a:srgbClr val="0099FF"/>
                    </a:gs>
                    <a:gs pos="78000">
                      <a:srgbClr val="3333FF"/>
                    </a:gs>
                    <a:gs pos="100000">
                      <a:srgbClr val="3333FF"/>
                    </a:gs>
                  </a:gsLst>
                  <a:lin ang="5400000"/>
                </a:gradFill>
                <a:effectLst>
                  <a:innerShdw blurRad="69850" dist="43180" dir="5400000">
                    <a:srgbClr val="000000">
                      <a:alpha val="65000"/>
                    </a:srgbClr>
                  </a:innerShdw>
                </a:effectLst>
                <a:latin typeface="Palatino" pitchFamily="18" charset="0"/>
              </a:rPr>
              <a:t> </a:t>
            </a:r>
            <a:r>
              <a:rPr lang="en-US" altLang="en-US" sz="6000" b="1" dirty="0">
                <a:ln w="1905">
                  <a:noFill/>
                </a:ln>
                <a:solidFill>
                  <a:srgbClr val="DD8B4D"/>
                </a:solidFill>
                <a:latin typeface="Adobe Gothic Std B" panose="020B0800000000000000" pitchFamily="34" charset="-128"/>
                <a:ea typeface="Adobe Gothic Std B" panose="020B0800000000000000" pitchFamily="34" charset="-128"/>
                <a:cs typeface="MV Boli" panose="02000500030200090000" pitchFamily="2" charset="0"/>
              </a:rPr>
              <a:t>you!</a:t>
            </a:r>
            <a:endParaRPr lang="en-US" sz="6000" b="1" dirty="0">
              <a:ln w="1905">
                <a:noFill/>
              </a:ln>
              <a:solidFill>
                <a:srgbClr val="DD8B4D"/>
              </a:solidFill>
              <a:latin typeface="Adobe Gothic Std B" panose="020B0800000000000000" pitchFamily="34" charset="-128"/>
              <a:ea typeface="Adobe Gothic Std B" panose="020B0800000000000000" pitchFamily="34" charset="-128"/>
              <a:cs typeface="MV Boli" panose="02000500030200090000" pitchFamily="2" charset="0"/>
            </a:endParaRPr>
          </a:p>
        </p:txBody>
      </p:sp>
      <p:grpSp>
        <p:nvGrpSpPr>
          <p:cNvPr id="5" name="Group 4"/>
          <p:cNvGrpSpPr>
            <a:grpSpLocks/>
          </p:cNvGrpSpPr>
          <p:nvPr/>
        </p:nvGrpSpPr>
        <p:grpSpPr bwMode="auto">
          <a:xfrm>
            <a:off x="2636975" y="731254"/>
            <a:ext cx="1131191" cy="1670431"/>
            <a:chOff x="432" y="432"/>
            <a:chExt cx="1019" cy="1248"/>
          </a:xfrm>
        </p:grpSpPr>
        <p:sp>
          <p:nvSpPr>
            <p:cNvPr id="6" name="Freeform 5"/>
            <p:cNvSpPr>
              <a:spLocks/>
            </p:cNvSpPr>
            <p:nvPr/>
          </p:nvSpPr>
          <p:spPr bwMode="auto">
            <a:xfrm>
              <a:off x="526" y="463"/>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F9F9F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7" name="Group 6"/>
            <p:cNvGrpSpPr>
              <a:grpSpLocks/>
            </p:cNvGrpSpPr>
            <p:nvPr/>
          </p:nvGrpSpPr>
          <p:grpSpPr bwMode="auto">
            <a:xfrm>
              <a:off x="432" y="432"/>
              <a:ext cx="1019" cy="1248"/>
              <a:chOff x="2064" y="1326"/>
              <a:chExt cx="427" cy="523"/>
            </a:xfrm>
          </p:grpSpPr>
          <p:sp>
            <p:nvSpPr>
              <p:cNvPr id="8" name="Freeform 7"/>
              <p:cNvSpPr>
                <a:spLocks/>
              </p:cNvSpPr>
              <p:nvPr/>
            </p:nvSpPr>
            <p:spPr bwMode="auto">
              <a:xfrm>
                <a:off x="2297" y="1589"/>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B9C2D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 name="Freeform 8"/>
              <p:cNvSpPr>
                <a:spLocks/>
              </p:cNvSpPr>
              <p:nvPr/>
            </p:nvSpPr>
            <p:spPr bwMode="auto">
              <a:xfrm>
                <a:off x="2305" y="1589"/>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 name="Freeform 9"/>
              <p:cNvSpPr>
                <a:spLocks/>
              </p:cNvSpPr>
              <p:nvPr/>
            </p:nvSpPr>
            <p:spPr bwMode="auto">
              <a:xfrm>
                <a:off x="2064" y="1326"/>
                <a:ext cx="427" cy="523"/>
              </a:xfrm>
              <a:custGeom>
                <a:avLst/>
                <a:gdLst>
                  <a:gd name="T0" fmla="*/ 0 w 367"/>
                  <a:gd name="T1" fmla="*/ 207 h 450"/>
                  <a:gd name="T2" fmla="*/ 314 w 367"/>
                  <a:gd name="T3" fmla="*/ 367 h 450"/>
                  <a:gd name="T4" fmla="*/ 336 w 367"/>
                  <a:gd name="T5" fmla="*/ 0 h 450"/>
                  <a:gd name="T6" fmla="*/ 357 w 367"/>
                  <a:gd name="T7" fmla="*/ 367 h 450"/>
                  <a:gd name="T8" fmla="*/ 669 w 367"/>
                  <a:gd name="T9" fmla="*/ 203 h 450"/>
                  <a:gd name="T10" fmla="*/ 382 w 367"/>
                  <a:gd name="T11" fmla="*/ 411 h 450"/>
                  <a:gd name="T12" fmla="*/ 671 w 367"/>
                  <a:gd name="T13" fmla="*/ 616 h 450"/>
                  <a:gd name="T14" fmla="*/ 357 w 367"/>
                  <a:gd name="T15" fmla="*/ 452 h 450"/>
                  <a:gd name="T16" fmla="*/ 336 w 367"/>
                  <a:gd name="T17" fmla="*/ 819 h 450"/>
                  <a:gd name="T18" fmla="*/ 314 w 367"/>
                  <a:gd name="T19" fmla="*/ 452 h 450"/>
                  <a:gd name="T20" fmla="*/ 0 w 367"/>
                  <a:gd name="T21" fmla="*/ 616 h 450"/>
                  <a:gd name="T22" fmla="*/ 290 w 367"/>
                  <a:gd name="T23" fmla="*/ 411 h 450"/>
                  <a:gd name="T24" fmla="*/ 0 w 367"/>
                  <a:gd name="T25" fmla="*/ 207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7" h="450">
                    <a:moveTo>
                      <a:pt x="0" y="114"/>
                    </a:moveTo>
                    <a:lnTo>
                      <a:pt x="171" y="201"/>
                    </a:lnTo>
                    <a:lnTo>
                      <a:pt x="183" y="0"/>
                    </a:lnTo>
                    <a:lnTo>
                      <a:pt x="195" y="201"/>
                    </a:lnTo>
                    <a:lnTo>
                      <a:pt x="365" y="112"/>
                    </a:lnTo>
                    <a:lnTo>
                      <a:pt x="208" y="225"/>
                    </a:lnTo>
                    <a:lnTo>
                      <a:pt x="366" y="337"/>
                    </a:lnTo>
                    <a:lnTo>
                      <a:pt x="195" y="248"/>
                    </a:lnTo>
                    <a:lnTo>
                      <a:pt x="183" y="449"/>
                    </a:lnTo>
                    <a:lnTo>
                      <a:pt x="171" y="248"/>
                    </a:lnTo>
                    <a:lnTo>
                      <a:pt x="0" y="337"/>
                    </a:lnTo>
                    <a:lnTo>
                      <a:pt x="158" y="225"/>
                    </a:lnTo>
                    <a:lnTo>
                      <a:pt x="0" y="114"/>
                    </a:lnTo>
                  </a:path>
                </a:pathLst>
              </a:custGeom>
              <a:solidFill>
                <a:srgbClr val="00279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Freeform 10"/>
              <p:cNvSpPr>
                <a:spLocks/>
              </p:cNvSpPr>
              <p:nvPr/>
            </p:nvSpPr>
            <p:spPr bwMode="auto">
              <a:xfrm>
                <a:off x="2092" y="1360"/>
                <a:ext cx="371" cy="456"/>
              </a:xfrm>
              <a:custGeom>
                <a:avLst/>
                <a:gdLst>
                  <a:gd name="T0" fmla="*/ 0 w 319"/>
                  <a:gd name="T1" fmla="*/ 181 h 392"/>
                  <a:gd name="T2" fmla="*/ 269 w 319"/>
                  <a:gd name="T3" fmla="*/ 315 h 392"/>
                  <a:gd name="T4" fmla="*/ 291 w 319"/>
                  <a:gd name="T5" fmla="*/ 0 h 392"/>
                  <a:gd name="T6" fmla="*/ 313 w 319"/>
                  <a:gd name="T7" fmla="*/ 315 h 392"/>
                  <a:gd name="T8" fmla="*/ 582 w 319"/>
                  <a:gd name="T9" fmla="*/ 181 h 392"/>
                  <a:gd name="T10" fmla="*/ 337 w 319"/>
                  <a:gd name="T11" fmla="*/ 358 h 392"/>
                  <a:gd name="T12" fmla="*/ 582 w 319"/>
                  <a:gd name="T13" fmla="*/ 536 h 392"/>
                  <a:gd name="T14" fmla="*/ 313 w 319"/>
                  <a:gd name="T15" fmla="*/ 404 h 392"/>
                  <a:gd name="T16" fmla="*/ 291 w 319"/>
                  <a:gd name="T17" fmla="*/ 715 h 392"/>
                  <a:gd name="T18" fmla="*/ 269 w 319"/>
                  <a:gd name="T19" fmla="*/ 404 h 392"/>
                  <a:gd name="T20" fmla="*/ 0 w 319"/>
                  <a:gd name="T21" fmla="*/ 536 h 392"/>
                  <a:gd name="T22" fmla="*/ 245 w 319"/>
                  <a:gd name="T23" fmla="*/ 358 h 392"/>
                  <a:gd name="T24" fmla="*/ 0 w 319"/>
                  <a:gd name="T25" fmla="*/ 181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9" h="392">
                    <a:moveTo>
                      <a:pt x="0" y="99"/>
                    </a:moveTo>
                    <a:lnTo>
                      <a:pt x="147" y="172"/>
                    </a:lnTo>
                    <a:lnTo>
                      <a:pt x="159" y="0"/>
                    </a:lnTo>
                    <a:lnTo>
                      <a:pt x="171" y="172"/>
                    </a:lnTo>
                    <a:lnTo>
                      <a:pt x="318" y="99"/>
                    </a:lnTo>
                    <a:lnTo>
                      <a:pt x="184" y="196"/>
                    </a:lnTo>
                    <a:lnTo>
                      <a:pt x="318" y="292"/>
                    </a:lnTo>
                    <a:lnTo>
                      <a:pt x="171" y="220"/>
                    </a:lnTo>
                    <a:lnTo>
                      <a:pt x="159" y="391"/>
                    </a:lnTo>
                    <a:lnTo>
                      <a:pt x="147" y="220"/>
                    </a:lnTo>
                    <a:lnTo>
                      <a:pt x="0" y="292"/>
                    </a:lnTo>
                    <a:lnTo>
                      <a:pt x="134" y="196"/>
                    </a:lnTo>
                    <a:lnTo>
                      <a:pt x="0" y="99"/>
                    </a:lnTo>
                  </a:path>
                </a:pathLst>
              </a:custGeom>
              <a:solidFill>
                <a:srgbClr val="1A39A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Freeform 11"/>
              <p:cNvSpPr>
                <a:spLocks/>
              </p:cNvSpPr>
              <p:nvPr/>
            </p:nvSpPr>
            <p:spPr bwMode="auto">
              <a:xfrm>
                <a:off x="2099" y="1368"/>
                <a:ext cx="356" cy="440"/>
              </a:xfrm>
              <a:custGeom>
                <a:avLst/>
                <a:gdLst>
                  <a:gd name="T0" fmla="*/ 0 w 306"/>
                  <a:gd name="T1" fmla="*/ 176 h 378"/>
                  <a:gd name="T2" fmla="*/ 257 w 306"/>
                  <a:gd name="T3" fmla="*/ 303 h 378"/>
                  <a:gd name="T4" fmla="*/ 280 w 306"/>
                  <a:gd name="T5" fmla="*/ 0 h 378"/>
                  <a:gd name="T6" fmla="*/ 301 w 306"/>
                  <a:gd name="T7" fmla="*/ 303 h 378"/>
                  <a:gd name="T8" fmla="*/ 558 w 306"/>
                  <a:gd name="T9" fmla="*/ 176 h 378"/>
                  <a:gd name="T10" fmla="*/ 325 w 306"/>
                  <a:gd name="T11" fmla="*/ 347 h 378"/>
                  <a:gd name="T12" fmla="*/ 558 w 306"/>
                  <a:gd name="T13" fmla="*/ 519 h 378"/>
                  <a:gd name="T14" fmla="*/ 301 w 306"/>
                  <a:gd name="T15" fmla="*/ 390 h 378"/>
                  <a:gd name="T16" fmla="*/ 280 w 306"/>
                  <a:gd name="T17" fmla="*/ 693 h 378"/>
                  <a:gd name="T18" fmla="*/ 257 w 306"/>
                  <a:gd name="T19" fmla="*/ 390 h 378"/>
                  <a:gd name="T20" fmla="*/ 0 w 306"/>
                  <a:gd name="T21" fmla="*/ 519 h 378"/>
                  <a:gd name="T22" fmla="*/ 234 w 306"/>
                  <a:gd name="T23" fmla="*/ 347 h 378"/>
                  <a:gd name="T24" fmla="*/ 0 w 306"/>
                  <a:gd name="T25" fmla="*/ 17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Freeform 12"/>
              <p:cNvSpPr>
                <a:spLocks/>
              </p:cNvSpPr>
              <p:nvPr/>
            </p:nvSpPr>
            <p:spPr bwMode="auto">
              <a:xfrm>
                <a:off x="2106" y="1378"/>
                <a:ext cx="343" cy="421"/>
              </a:xfrm>
              <a:custGeom>
                <a:avLst/>
                <a:gdLst>
                  <a:gd name="T0" fmla="*/ 0 w 295"/>
                  <a:gd name="T1" fmla="*/ 162 h 363"/>
                  <a:gd name="T2" fmla="*/ 248 w 295"/>
                  <a:gd name="T3" fmla="*/ 285 h 363"/>
                  <a:gd name="T4" fmla="*/ 269 w 295"/>
                  <a:gd name="T5" fmla="*/ 0 h 363"/>
                  <a:gd name="T6" fmla="*/ 291 w 295"/>
                  <a:gd name="T7" fmla="*/ 285 h 363"/>
                  <a:gd name="T8" fmla="*/ 538 w 295"/>
                  <a:gd name="T9" fmla="*/ 162 h 363"/>
                  <a:gd name="T10" fmla="*/ 315 w 295"/>
                  <a:gd name="T11" fmla="*/ 328 h 363"/>
                  <a:gd name="T12" fmla="*/ 538 w 295"/>
                  <a:gd name="T13" fmla="*/ 488 h 363"/>
                  <a:gd name="T14" fmla="*/ 291 w 295"/>
                  <a:gd name="T15" fmla="*/ 370 h 363"/>
                  <a:gd name="T16" fmla="*/ 269 w 295"/>
                  <a:gd name="T17" fmla="*/ 655 h 363"/>
                  <a:gd name="T18" fmla="*/ 248 w 295"/>
                  <a:gd name="T19" fmla="*/ 370 h 363"/>
                  <a:gd name="T20" fmla="*/ 0 w 295"/>
                  <a:gd name="T21" fmla="*/ 488 h 363"/>
                  <a:gd name="T22" fmla="*/ 223 w 295"/>
                  <a:gd name="T23" fmla="*/ 328 h 363"/>
                  <a:gd name="T24" fmla="*/ 0 w 295"/>
                  <a:gd name="T25" fmla="*/ 162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5" h="363">
                    <a:moveTo>
                      <a:pt x="0" y="90"/>
                    </a:moveTo>
                    <a:lnTo>
                      <a:pt x="135" y="158"/>
                    </a:lnTo>
                    <a:lnTo>
                      <a:pt x="147" y="0"/>
                    </a:lnTo>
                    <a:lnTo>
                      <a:pt x="159" y="158"/>
                    </a:lnTo>
                    <a:lnTo>
                      <a:pt x="294" y="90"/>
                    </a:lnTo>
                    <a:lnTo>
                      <a:pt x="172" y="181"/>
                    </a:lnTo>
                    <a:lnTo>
                      <a:pt x="294" y="270"/>
                    </a:lnTo>
                    <a:lnTo>
                      <a:pt x="159" y="204"/>
                    </a:lnTo>
                    <a:lnTo>
                      <a:pt x="147" y="362"/>
                    </a:lnTo>
                    <a:lnTo>
                      <a:pt x="135" y="204"/>
                    </a:lnTo>
                    <a:lnTo>
                      <a:pt x="0" y="270"/>
                    </a:lnTo>
                    <a:lnTo>
                      <a:pt x="122" y="181"/>
                    </a:lnTo>
                    <a:lnTo>
                      <a:pt x="0" y="90"/>
                    </a:lnTo>
                  </a:path>
                </a:pathLst>
              </a:custGeom>
              <a:solidFill>
                <a:srgbClr val="2645A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Freeform 13"/>
              <p:cNvSpPr>
                <a:spLocks/>
              </p:cNvSpPr>
              <p:nvPr/>
            </p:nvSpPr>
            <p:spPr bwMode="auto">
              <a:xfrm>
                <a:off x="2113" y="1386"/>
                <a:ext cx="328" cy="404"/>
              </a:xfrm>
              <a:custGeom>
                <a:avLst/>
                <a:gdLst>
                  <a:gd name="T0" fmla="*/ 0 w 282"/>
                  <a:gd name="T1" fmla="*/ 159 h 348"/>
                  <a:gd name="T2" fmla="*/ 234 w 282"/>
                  <a:gd name="T3" fmla="*/ 274 h 348"/>
                  <a:gd name="T4" fmla="*/ 258 w 282"/>
                  <a:gd name="T5" fmla="*/ 0 h 348"/>
                  <a:gd name="T6" fmla="*/ 280 w 282"/>
                  <a:gd name="T7" fmla="*/ 274 h 348"/>
                  <a:gd name="T8" fmla="*/ 513 w 282"/>
                  <a:gd name="T9" fmla="*/ 159 h 348"/>
                  <a:gd name="T10" fmla="*/ 301 w 282"/>
                  <a:gd name="T11" fmla="*/ 317 h 348"/>
                  <a:gd name="T12" fmla="*/ 514 w 282"/>
                  <a:gd name="T13" fmla="*/ 470 h 348"/>
                  <a:gd name="T14" fmla="*/ 280 w 282"/>
                  <a:gd name="T15" fmla="*/ 359 h 348"/>
                  <a:gd name="T16" fmla="*/ 258 w 282"/>
                  <a:gd name="T17" fmla="*/ 630 h 348"/>
                  <a:gd name="T18" fmla="*/ 234 w 282"/>
                  <a:gd name="T19" fmla="*/ 359 h 348"/>
                  <a:gd name="T20" fmla="*/ 0 w 282"/>
                  <a:gd name="T21" fmla="*/ 475 h 348"/>
                  <a:gd name="T22" fmla="*/ 213 w 282"/>
                  <a:gd name="T23" fmla="*/ 317 h 348"/>
                  <a:gd name="T24" fmla="*/ 0 w 282"/>
                  <a:gd name="T25" fmla="*/ 159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Freeform 14"/>
              <p:cNvSpPr>
                <a:spLocks/>
              </p:cNvSpPr>
              <p:nvPr/>
            </p:nvSpPr>
            <p:spPr bwMode="auto">
              <a:xfrm>
                <a:off x="2120" y="1395"/>
                <a:ext cx="315" cy="386"/>
              </a:xfrm>
              <a:custGeom>
                <a:avLst/>
                <a:gdLst>
                  <a:gd name="T0" fmla="*/ 0 w 271"/>
                  <a:gd name="T1" fmla="*/ 155 h 332"/>
                  <a:gd name="T2" fmla="*/ 224 w 271"/>
                  <a:gd name="T3" fmla="*/ 260 h 332"/>
                  <a:gd name="T4" fmla="*/ 246 w 271"/>
                  <a:gd name="T5" fmla="*/ 0 h 332"/>
                  <a:gd name="T6" fmla="*/ 269 w 271"/>
                  <a:gd name="T7" fmla="*/ 260 h 332"/>
                  <a:gd name="T8" fmla="*/ 492 w 271"/>
                  <a:gd name="T9" fmla="*/ 149 h 332"/>
                  <a:gd name="T10" fmla="*/ 292 w 271"/>
                  <a:gd name="T11" fmla="*/ 302 h 332"/>
                  <a:gd name="T12" fmla="*/ 493 w 271"/>
                  <a:gd name="T13" fmla="*/ 456 h 332"/>
                  <a:gd name="T14" fmla="*/ 269 w 271"/>
                  <a:gd name="T15" fmla="*/ 346 h 332"/>
                  <a:gd name="T16" fmla="*/ 246 w 271"/>
                  <a:gd name="T17" fmla="*/ 606 h 332"/>
                  <a:gd name="T18" fmla="*/ 224 w 271"/>
                  <a:gd name="T19" fmla="*/ 346 h 332"/>
                  <a:gd name="T20" fmla="*/ 0 w 271"/>
                  <a:gd name="T21" fmla="*/ 456 h 332"/>
                  <a:gd name="T22" fmla="*/ 201 w 271"/>
                  <a:gd name="T23" fmla="*/ 302 h 332"/>
                  <a:gd name="T24" fmla="*/ 0 w 271"/>
                  <a:gd name="T25" fmla="*/ 155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1" h="332">
                    <a:moveTo>
                      <a:pt x="0" y="84"/>
                    </a:moveTo>
                    <a:lnTo>
                      <a:pt x="123" y="143"/>
                    </a:lnTo>
                    <a:lnTo>
                      <a:pt x="135" y="0"/>
                    </a:lnTo>
                    <a:lnTo>
                      <a:pt x="147" y="143"/>
                    </a:lnTo>
                    <a:lnTo>
                      <a:pt x="269" y="82"/>
                    </a:lnTo>
                    <a:lnTo>
                      <a:pt x="160" y="166"/>
                    </a:lnTo>
                    <a:lnTo>
                      <a:pt x="270" y="249"/>
                    </a:lnTo>
                    <a:lnTo>
                      <a:pt x="147" y="189"/>
                    </a:lnTo>
                    <a:lnTo>
                      <a:pt x="135" y="331"/>
                    </a:lnTo>
                    <a:lnTo>
                      <a:pt x="123" y="189"/>
                    </a:lnTo>
                    <a:lnTo>
                      <a:pt x="0" y="249"/>
                    </a:lnTo>
                    <a:lnTo>
                      <a:pt x="110" y="166"/>
                    </a:lnTo>
                    <a:lnTo>
                      <a:pt x="0" y="84"/>
                    </a:lnTo>
                  </a:path>
                </a:pathLst>
              </a:custGeom>
              <a:solidFill>
                <a:srgbClr val="3352B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Freeform 15"/>
              <p:cNvSpPr>
                <a:spLocks/>
              </p:cNvSpPr>
              <p:nvPr/>
            </p:nvSpPr>
            <p:spPr bwMode="auto">
              <a:xfrm>
                <a:off x="2127" y="1403"/>
                <a:ext cx="300" cy="370"/>
              </a:xfrm>
              <a:custGeom>
                <a:avLst/>
                <a:gdLst>
                  <a:gd name="T0" fmla="*/ 0 w 258"/>
                  <a:gd name="T1" fmla="*/ 147 h 318"/>
                  <a:gd name="T2" fmla="*/ 214 w 258"/>
                  <a:gd name="T3" fmla="*/ 249 h 318"/>
                  <a:gd name="T4" fmla="*/ 235 w 258"/>
                  <a:gd name="T5" fmla="*/ 0 h 318"/>
                  <a:gd name="T6" fmla="*/ 258 w 258"/>
                  <a:gd name="T7" fmla="*/ 249 h 318"/>
                  <a:gd name="T8" fmla="*/ 471 w 258"/>
                  <a:gd name="T9" fmla="*/ 147 h 318"/>
                  <a:gd name="T10" fmla="*/ 281 w 258"/>
                  <a:gd name="T11" fmla="*/ 291 h 318"/>
                  <a:gd name="T12" fmla="*/ 471 w 258"/>
                  <a:gd name="T13" fmla="*/ 437 h 318"/>
                  <a:gd name="T14" fmla="*/ 258 w 258"/>
                  <a:gd name="T15" fmla="*/ 334 h 318"/>
                  <a:gd name="T16" fmla="*/ 235 w 258"/>
                  <a:gd name="T17" fmla="*/ 581 h 318"/>
                  <a:gd name="T18" fmla="*/ 214 w 258"/>
                  <a:gd name="T19" fmla="*/ 334 h 318"/>
                  <a:gd name="T20" fmla="*/ 0 w 258"/>
                  <a:gd name="T21" fmla="*/ 437 h 318"/>
                  <a:gd name="T22" fmla="*/ 191 w 258"/>
                  <a:gd name="T23" fmla="*/ 291 h 318"/>
                  <a:gd name="T24" fmla="*/ 0 w 258"/>
                  <a:gd name="T25" fmla="*/ 147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 h="318">
                    <a:moveTo>
                      <a:pt x="0" y="80"/>
                    </a:moveTo>
                    <a:lnTo>
                      <a:pt x="117" y="136"/>
                    </a:lnTo>
                    <a:lnTo>
                      <a:pt x="129" y="0"/>
                    </a:lnTo>
                    <a:lnTo>
                      <a:pt x="141" y="136"/>
                    </a:lnTo>
                    <a:lnTo>
                      <a:pt x="257" y="80"/>
                    </a:lnTo>
                    <a:lnTo>
                      <a:pt x="154" y="159"/>
                    </a:lnTo>
                    <a:lnTo>
                      <a:pt x="257" y="239"/>
                    </a:lnTo>
                    <a:lnTo>
                      <a:pt x="141" y="182"/>
                    </a:lnTo>
                    <a:lnTo>
                      <a:pt x="129" y="317"/>
                    </a:lnTo>
                    <a:lnTo>
                      <a:pt x="117" y="182"/>
                    </a:lnTo>
                    <a:lnTo>
                      <a:pt x="0" y="239"/>
                    </a:lnTo>
                    <a:lnTo>
                      <a:pt x="104" y="159"/>
                    </a:lnTo>
                    <a:lnTo>
                      <a:pt x="0" y="80"/>
                    </a:lnTo>
                  </a:path>
                </a:pathLst>
              </a:custGeom>
              <a:solidFill>
                <a:srgbClr val="3B5BB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 name="Freeform 16"/>
              <p:cNvSpPr>
                <a:spLocks/>
              </p:cNvSpPr>
              <p:nvPr/>
            </p:nvSpPr>
            <p:spPr bwMode="auto">
              <a:xfrm>
                <a:off x="2133" y="1412"/>
                <a:ext cx="288" cy="353"/>
              </a:xfrm>
              <a:custGeom>
                <a:avLst/>
                <a:gdLst>
                  <a:gd name="T0" fmla="*/ 0 w 248"/>
                  <a:gd name="T1" fmla="*/ 141 h 303"/>
                  <a:gd name="T2" fmla="*/ 203 w 248"/>
                  <a:gd name="T3" fmla="*/ 236 h 303"/>
                  <a:gd name="T4" fmla="*/ 225 w 248"/>
                  <a:gd name="T5" fmla="*/ 0 h 303"/>
                  <a:gd name="T6" fmla="*/ 247 w 248"/>
                  <a:gd name="T7" fmla="*/ 236 h 303"/>
                  <a:gd name="T8" fmla="*/ 449 w 248"/>
                  <a:gd name="T9" fmla="*/ 141 h 303"/>
                  <a:gd name="T10" fmla="*/ 271 w 248"/>
                  <a:gd name="T11" fmla="*/ 278 h 303"/>
                  <a:gd name="T12" fmla="*/ 449 w 248"/>
                  <a:gd name="T13" fmla="*/ 418 h 303"/>
                  <a:gd name="T14" fmla="*/ 247 w 248"/>
                  <a:gd name="T15" fmla="*/ 319 h 303"/>
                  <a:gd name="T16" fmla="*/ 225 w 248"/>
                  <a:gd name="T17" fmla="*/ 557 h 303"/>
                  <a:gd name="T18" fmla="*/ 203 w 248"/>
                  <a:gd name="T19" fmla="*/ 319 h 303"/>
                  <a:gd name="T20" fmla="*/ 0 w 248"/>
                  <a:gd name="T21" fmla="*/ 418 h 303"/>
                  <a:gd name="T22" fmla="*/ 181 w 248"/>
                  <a:gd name="T23" fmla="*/ 278 h 303"/>
                  <a:gd name="T24" fmla="*/ 0 w 248"/>
                  <a:gd name="T25" fmla="*/ 141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8" h="303">
                    <a:moveTo>
                      <a:pt x="0" y="76"/>
                    </a:moveTo>
                    <a:lnTo>
                      <a:pt x="112" y="128"/>
                    </a:lnTo>
                    <a:lnTo>
                      <a:pt x="124" y="0"/>
                    </a:lnTo>
                    <a:lnTo>
                      <a:pt x="136" y="128"/>
                    </a:lnTo>
                    <a:lnTo>
                      <a:pt x="247" y="76"/>
                    </a:lnTo>
                    <a:lnTo>
                      <a:pt x="149" y="151"/>
                    </a:lnTo>
                    <a:lnTo>
                      <a:pt x="247" y="227"/>
                    </a:lnTo>
                    <a:lnTo>
                      <a:pt x="136" y="173"/>
                    </a:lnTo>
                    <a:lnTo>
                      <a:pt x="124" y="302"/>
                    </a:lnTo>
                    <a:lnTo>
                      <a:pt x="112" y="173"/>
                    </a:lnTo>
                    <a:lnTo>
                      <a:pt x="0" y="227"/>
                    </a:lnTo>
                    <a:lnTo>
                      <a:pt x="99" y="151"/>
                    </a:lnTo>
                    <a:lnTo>
                      <a:pt x="0" y="76"/>
                    </a:lnTo>
                  </a:path>
                </a:pathLst>
              </a:custGeom>
              <a:solidFill>
                <a:srgbClr val="4464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 name="Freeform 17"/>
              <p:cNvSpPr>
                <a:spLocks/>
              </p:cNvSpPr>
              <p:nvPr/>
            </p:nvSpPr>
            <p:spPr bwMode="auto">
              <a:xfrm>
                <a:off x="2141" y="1421"/>
                <a:ext cx="272" cy="335"/>
              </a:xfrm>
              <a:custGeom>
                <a:avLst/>
                <a:gdLst>
                  <a:gd name="T0" fmla="*/ 0 w 234"/>
                  <a:gd name="T1" fmla="*/ 128 h 289"/>
                  <a:gd name="T2" fmla="*/ 192 w 234"/>
                  <a:gd name="T3" fmla="*/ 218 h 289"/>
                  <a:gd name="T4" fmla="*/ 214 w 234"/>
                  <a:gd name="T5" fmla="*/ 0 h 289"/>
                  <a:gd name="T6" fmla="*/ 235 w 234"/>
                  <a:gd name="T7" fmla="*/ 218 h 289"/>
                  <a:gd name="T8" fmla="*/ 425 w 234"/>
                  <a:gd name="T9" fmla="*/ 128 h 289"/>
                  <a:gd name="T10" fmla="*/ 259 w 234"/>
                  <a:gd name="T11" fmla="*/ 261 h 289"/>
                  <a:gd name="T12" fmla="*/ 425 w 234"/>
                  <a:gd name="T13" fmla="*/ 388 h 289"/>
                  <a:gd name="T14" fmla="*/ 235 w 234"/>
                  <a:gd name="T15" fmla="*/ 303 h 289"/>
                  <a:gd name="T16" fmla="*/ 214 w 234"/>
                  <a:gd name="T17" fmla="*/ 520 h 289"/>
                  <a:gd name="T18" fmla="*/ 192 w 234"/>
                  <a:gd name="T19" fmla="*/ 303 h 289"/>
                  <a:gd name="T20" fmla="*/ 0 w 234"/>
                  <a:gd name="T21" fmla="*/ 392 h 289"/>
                  <a:gd name="T22" fmla="*/ 167 w 234"/>
                  <a:gd name="T23" fmla="*/ 261 h 289"/>
                  <a:gd name="T24" fmla="*/ 0 w 234"/>
                  <a:gd name="T25" fmla="*/ 128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4" h="289">
                    <a:moveTo>
                      <a:pt x="0" y="71"/>
                    </a:moveTo>
                    <a:lnTo>
                      <a:pt x="105" y="121"/>
                    </a:lnTo>
                    <a:lnTo>
                      <a:pt x="117" y="0"/>
                    </a:lnTo>
                    <a:lnTo>
                      <a:pt x="129" y="121"/>
                    </a:lnTo>
                    <a:lnTo>
                      <a:pt x="233" y="71"/>
                    </a:lnTo>
                    <a:lnTo>
                      <a:pt x="142" y="144"/>
                    </a:lnTo>
                    <a:lnTo>
                      <a:pt x="233" y="215"/>
                    </a:lnTo>
                    <a:lnTo>
                      <a:pt x="129" y="167"/>
                    </a:lnTo>
                    <a:lnTo>
                      <a:pt x="117" y="288"/>
                    </a:lnTo>
                    <a:lnTo>
                      <a:pt x="105" y="167"/>
                    </a:lnTo>
                    <a:lnTo>
                      <a:pt x="0" y="217"/>
                    </a:lnTo>
                    <a:lnTo>
                      <a:pt x="92" y="144"/>
                    </a:lnTo>
                    <a:lnTo>
                      <a:pt x="0" y="71"/>
                    </a:lnTo>
                  </a:path>
                </a:pathLst>
              </a:custGeom>
              <a:solidFill>
                <a:srgbClr val="4E6EB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 name="Freeform 18"/>
              <p:cNvSpPr>
                <a:spLocks/>
              </p:cNvSpPr>
              <p:nvPr/>
            </p:nvSpPr>
            <p:spPr bwMode="auto">
              <a:xfrm>
                <a:off x="2147" y="1429"/>
                <a:ext cx="260" cy="318"/>
              </a:xfrm>
              <a:custGeom>
                <a:avLst/>
                <a:gdLst>
                  <a:gd name="T0" fmla="*/ 0 w 224"/>
                  <a:gd name="T1" fmla="*/ 125 h 274"/>
                  <a:gd name="T2" fmla="*/ 182 w 224"/>
                  <a:gd name="T3" fmla="*/ 207 h 274"/>
                  <a:gd name="T4" fmla="*/ 203 w 224"/>
                  <a:gd name="T5" fmla="*/ 0 h 274"/>
                  <a:gd name="T6" fmla="*/ 225 w 224"/>
                  <a:gd name="T7" fmla="*/ 207 h 274"/>
                  <a:gd name="T8" fmla="*/ 405 w 224"/>
                  <a:gd name="T9" fmla="*/ 125 h 274"/>
                  <a:gd name="T10" fmla="*/ 250 w 224"/>
                  <a:gd name="T11" fmla="*/ 250 h 274"/>
                  <a:gd name="T12" fmla="*/ 405 w 224"/>
                  <a:gd name="T13" fmla="*/ 373 h 274"/>
                  <a:gd name="T14" fmla="*/ 225 w 224"/>
                  <a:gd name="T15" fmla="*/ 290 h 274"/>
                  <a:gd name="T16" fmla="*/ 203 w 224"/>
                  <a:gd name="T17" fmla="*/ 496 h 274"/>
                  <a:gd name="T18" fmla="*/ 182 w 224"/>
                  <a:gd name="T19" fmla="*/ 290 h 274"/>
                  <a:gd name="T20" fmla="*/ 0 w 224"/>
                  <a:gd name="T21" fmla="*/ 373 h 274"/>
                  <a:gd name="T22" fmla="*/ 158 w 224"/>
                  <a:gd name="T23" fmla="*/ 250 h 274"/>
                  <a:gd name="T24" fmla="*/ 0 w 224"/>
                  <a:gd name="T25" fmla="*/ 125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 h="274">
                    <a:moveTo>
                      <a:pt x="0" y="69"/>
                    </a:moveTo>
                    <a:lnTo>
                      <a:pt x="100" y="114"/>
                    </a:lnTo>
                    <a:lnTo>
                      <a:pt x="112" y="0"/>
                    </a:lnTo>
                    <a:lnTo>
                      <a:pt x="124" y="114"/>
                    </a:lnTo>
                    <a:lnTo>
                      <a:pt x="223" y="69"/>
                    </a:lnTo>
                    <a:lnTo>
                      <a:pt x="137" y="137"/>
                    </a:lnTo>
                    <a:lnTo>
                      <a:pt x="223" y="206"/>
                    </a:lnTo>
                    <a:lnTo>
                      <a:pt x="124" y="159"/>
                    </a:lnTo>
                    <a:lnTo>
                      <a:pt x="112" y="273"/>
                    </a:lnTo>
                    <a:lnTo>
                      <a:pt x="100" y="159"/>
                    </a:lnTo>
                    <a:lnTo>
                      <a:pt x="0" y="206"/>
                    </a:lnTo>
                    <a:lnTo>
                      <a:pt x="87" y="137"/>
                    </a:lnTo>
                    <a:lnTo>
                      <a:pt x="0" y="69"/>
                    </a:lnTo>
                  </a:path>
                </a:pathLst>
              </a:custGeom>
              <a:solidFill>
                <a:srgbClr val="5A79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Freeform 19"/>
              <p:cNvSpPr>
                <a:spLocks/>
              </p:cNvSpPr>
              <p:nvPr/>
            </p:nvSpPr>
            <p:spPr bwMode="auto">
              <a:xfrm>
                <a:off x="2155" y="1437"/>
                <a:ext cx="244" cy="302"/>
              </a:xfrm>
              <a:custGeom>
                <a:avLst/>
                <a:gdLst>
                  <a:gd name="T0" fmla="*/ 0 w 210"/>
                  <a:gd name="T1" fmla="*/ 120 h 260"/>
                  <a:gd name="T2" fmla="*/ 168 w 210"/>
                  <a:gd name="T3" fmla="*/ 194 h 260"/>
                  <a:gd name="T4" fmla="*/ 192 w 210"/>
                  <a:gd name="T5" fmla="*/ 0 h 260"/>
                  <a:gd name="T6" fmla="*/ 214 w 210"/>
                  <a:gd name="T7" fmla="*/ 194 h 260"/>
                  <a:gd name="T8" fmla="*/ 381 w 210"/>
                  <a:gd name="T9" fmla="*/ 120 h 260"/>
                  <a:gd name="T10" fmla="*/ 235 w 210"/>
                  <a:gd name="T11" fmla="*/ 236 h 260"/>
                  <a:gd name="T12" fmla="*/ 381 w 210"/>
                  <a:gd name="T13" fmla="*/ 357 h 260"/>
                  <a:gd name="T14" fmla="*/ 214 w 210"/>
                  <a:gd name="T15" fmla="*/ 278 h 260"/>
                  <a:gd name="T16" fmla="*/ 192 w 210"/>
                  <a:gd name="T17" fmla="*/ 473 h 260"/>
                  <a:gd name="T18" fmla="*/ 168 w 210"/>
                  <a:gd name="T19" fmla="*/ 278 h 260"/>
                  <a:gd name="T20" fmla="*/ 0 w 210"/>
                  <a:gd name="T21" fmla="*/ 357 h 260"/>
                  <a:gd name="T22" fmla="*/ 148 w 210"/>
                  <a:gd name="T23" fmla="*/ 236 h 260"/>
                  <a:gd name="T24" fmla="*/ 0 w 210"/>
                  <a:gd name="T25" fmla="*/ 120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0" h="260">
                    <a:moveTo>
                      <a:pt x="0" y="66"/>
                    </a:moveTo>
                    <a:lnTo>
                      <a:pt x="93" y="107"/>
                    </a:lnTo>
                    <a:lnTo>
                      <a:pt x="105" y="0"/>
                    </a:lnTo>
                    <a:lnTo>
                      <a:pt x="117" y="107"/>
                    </a:lnTo>
                    <a:lnTo>
                      <a:pt x="209" y="66"/>
                    </a:lnTo>
                    <a:lnTo>
                      <a:pt x="129" y="130"/>
                    </a:lnTo>
                    <a:lnTo>
                      <a:pt x="209" y="195"/>
                    </a:lnTo>
                    <a:lnTo>
                      <a:pt x="117" y="152"/>
                    </a:lnTo>
                    <a:lnTo>
                      <a:pt x="105" y="259"/>
                    </a:lnTo>
                    <a:lnTo>
                      <a:pt x="93" y="152"/>
                    </a:lnTo>
                    <a:lnTo>
                      <a:pt x="0" y="195"/>
                    </a:lnTo>
                    <a:lnTo>
                      <a:pt x="81" y="130"/>
                    </a:lnTo>
                    <a:lnTo>
                      <a:pt x="0" y="66"/>
                    </a:lnTo>
                  </a:path>
                </a:pathLst>
              </a:custGeom>
              <a:solidFill>
                <a:srgbClr val="6885C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 name="Freeform 20"/>
              <p:cNvSpPr>
                <a:spLocks/>
              </p:cNvSpPr>
              <p:nvPr/>
            </p:nvSpPr>
            <p:spPr bwMode="auto">
              <a:xfrm>
                <a:off x="2161" y="1446"/>
                <a:ext cx="232" cy="285"/>
              </a:xfrm>
              <a:custGeom>
                <a:avLst/>
                <a:gdLst>
                  <a:gd name="T0" fmla="*/ 0 w 200"/>
                  <a:gd name="T1" fmla="*/ 109 h 245"/>
                  <a:gd name="T2" fmla="*/ 159 w 200"/>
                  <a:gd name="T3" fmla="*/ 181 h 245"/>
                  <a:gd name="T4" fmla="*/ 182 w 200"/>
                  <a:gd name="T5" fmla="*/ 0 h 245"/>
                  <a:gd name="T6" fmla="*/ 203 w 200"/>
                  <a:gd name="T7" fmla="*/ 181 h 245"/>
                  <a:gd name="T8" fmla="*/ 361 w 200"/>
                  <a:gd name="T9" fmla="*/ 109 h 245"/>
                  <a:gd name="T10" fmla="*/ 226 w 200"/>
                  <a:gd name="T11" fmla="*/ 223 h 245"/>
                  <a:gd name="T12" fmla="*/ 361 w 200"/>
                  <a:gd name="T13" fmla="*/ 334 h 245"/>
                  <a:gd name="T14" fmla="*/ 203 w 200"/>
                  <a:gd name="T15" fmla="*/ 264 h 245"/>
                  <a:gd name="T16" fmla="*/ 182 w 200"/>
                  <a:gd name="T17" fmla="*/ 447 h 245"/>
                  <a:gd name="T18" fmla="*/ 159 w 200"/>
                  <a:gd name="T19" fmla="*/ 264 h 245"/>
                  <a:gd name="T20" fmla="*/ 0 w 200"/>
                  <a:gd name="T21" fmla="*/ 334 h 245"/>
                  <a:gd name="T22" fmla="*/ 136 w 200"/>
                  <a:gd name="T23" fmla="*/ 223 h 245"/>
                  <a:gd name="T24" fmla="*/ 0 w 200"/>
                  <a:gd name="T25" fmla="*/ 109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0" h="245">
                    <a:moveTo>
                      <a:pt x="0" y="60"/>
                    </a:moveTo>
                    <a:lnTo>
                      <a:pt x="88" y="99"/>
                    </a:lnTo>
                    <a:lnTo>
                      <a:pt x="100" y="0"/>
                    </a:lnTo>
                    <a:lnTo>
                      <a:pt x="112" y="99"/>
                    </a:lnTo>
                    <a:lnTo>
                      <a:pt x="199" y="60"/>
                    </a:lnTo>
                    <a:lnTo>
                      <a:pt x="125" y="122"/>
                    </a:lnTo>
                    <a:lnTo>
                      <a:pt x="199" y="182"/>
                    </a:lnTo>
                    <a:lnTo>
                      <a:pt x="112" y="144"/>
                    </a:lnTo>
                    <a:lnTo>
                      <a:pt x="100" y="244"/>
                    </a:lnTo>
                    <a:lnTo>
                      <a:pt x="88" y="144"/>
                    </a:lnTo>
                    <a:lnTo>
                      <a:pt x="0" y="182"/>
                    </a:lnTo>
                    <a:lnTo>
                      <a:pt x="75" y="122"/>
                    </a:lnTo>
                    <a:lnTo>
                      <a:pt x="0" y="60"/>
                    </a:lnTo>
                  </a:path>
                </a:pathLst>
              </a:custGeom>
              <a:solidFill>
                <a:srgbClr val="7992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 name="Freeform 21"/>
              <p:cNvSpPr>
                <a:spLocks/>
              </p:cNvSpPr>
              <p:nvPr/>
            </p:nvSpPr>
            <p:spPr bwMode="auto">
              <a:xfrm>
                <a:off x="2169" y="1454"/>
                <a:ext cx="216" cy="269"/>
              </a:xfrm>
              <a:custGeom>
                <a:avLst/>
                <a:gdLst>
                  <a:gd name="T0" fmla="*/ 0 w 186"/>
                  <a:gd name="T1" fmla="*/ 107 h 231"/>
                  <a:gd name="T2" fmla="*/ 147 w 186"/>
                  <a:gd name="T3" fmla="*/ 170 h 231"/>
                  <a:gd name="T4" fmla="*/ 168 w 186"/>
                  <a:gd name="T5" fmla="*/ 0 h 231"/>
                  <a:gd name="T6" fmla="*/ 192 w 186"/>
                  <a:gd name="T7" fmla="*/ 170 h 231"/>
                  <a:gd name="T8" fmla="*/ 337 w 186"/>
                  <a:gd name="T9" fmla="*/ 107 h 231"/>
                  <a:gd name="T10" fmla="*/ 213 w 186"/>
                  <a:gd name="T11" fmla="*/ 212 h 231"/>
                  <a:gd name="T12" fmla="*/ 337 w 186"/>
                  <a:gd name="T13" fmla="*/ 317 h 231"/>
                  <a:gd name="T14" fmla="*/ 192 w 186"/>
                  <a:gd name="T15" fmla="*/ 253 h 231"/>
                  <a:gd name="T16" fmla="*/ 168 w 186"/>
                  <a:gd name="T17" fmla="*/ 423 h 231"/>
                  <a:gd name="T18" fmla="*/ 147 w 186"/>
                  <a:gd name="T19" fmla="*/ 253 h 231"/>
                  <a:gd name="T20" fmla="*/ 0 w 186"/>
                  <a:gd name="T21" fmla="*/ 317 h 231"/>
                  <a:gd name="T22" fmla="*/ 125 w 186"/>
                  <a:gd name="T23" fmla="*/ 212 h 231"/>
                  <a:gd name="T24" fmla="*/ 0 w 186"/>
                  <a:gd name="T25" fmla="*/ 107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6" h="231">
                    <a:moveTo>
                      <a:pt x="0" y="58"/>
                    </a:moveTo>
                    <a:lnTo>
                      <a:pt x="81" y="92"/>
                    </a:lnTo>
                    <a:lnTo>
                      <a:pt x="93" y="0"/>
                    </a:lnTo>
                    <a:lnTo>
                      <a:pt x="105" y="92"/>
                    </a:lnTo>
                    <a:lnTo>
                      <a:pt x="185" y="58"/>
                    </a:lnTo>
                    <a:lnTo>
                      <a:pt x="117" y="115"/>
                    </a:lnTo>
                    <a:lnTo>
                      <a:pt x="185" y="173"/>
                    </a:lnTo>
                    <a:lnTo>
                      <a:pt x="105" y="137"/>
                    </a:lnTo>
                    <a:lnTo>
                      <a:pt x="93" y="230"/>
                    </a:lnTo>
                    <a:lnTo>
                      <a:pt x="81" y="137"/>
                    </a:lnTo>
                    <a:lnTo>
                      <a:pt x="0" y="173"/>
                    </a:lnTo>
                    <a:lnTo>
                      <a:pt x="69" y="115"/>
                    </a:lnTo>
                    <a:lnTo>
                      <a:pt x="0" y="58"/>
                    </a:lnTo>
                  </a:path>
                </a:pathLst>
              </a:custGeom>
              <a:solidFill>
                <a:srgbClr val="8BA0C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 name="Freeform 22"/>
              <p:cNvSpPr>
                <a:spLocks/>
              </p:cNvSpPr>
              <p:nvPr/>
            </p:nvSpPr>
            <p:spPr bwMode="auto">
              <a:xfrm>
                <a:off x="2175" y="1462"/>
                <a:ext cx="204" cy="253"/>
              </a:xfrm>
              <a:custGeom>
                <a:avLst/>
                <a:gdLst>
                  <a:gd name="T0" fmla="*/ 0 w 176"/>
                  <a:gd name="T1" fmla="*/ 101 h 217"/>
                  <a:gd name="T2" fmla="*/ 137 w 176"/>
                  <a:gd name="T3" fmla="*/ 156 h 217"/>
                  <a:gd name="T4" fmla="*/ 159 w 176"/>
                  <a:gd name="T5" fmla="*/ 0 h 217"/>
                  <a:gd name="T6" fmla="*/ 179 w 176"/>
                  <a:gd name="T7" fmla="*/ 156 h 217"/>
                  <a:gd name="T8" fmla="*/ 314 w 176"/>
                  <a:gd name="T9" fmla="*/ 98 h 217"/>
                  <a:gd name="T10" fmla="*/ 203 w 176"/>
                  <a:gd name="T11" fmla="*/ 199 h 217"/>
                  <a:gd name="T12" fmla="*/ 315 w 176"/>
                  <a:gd name="T13" fmla="*/ 297 h 217"/>
                  <a:gd name="T14" fmla="*/ 179 w 176"/>
                  <a:gd name="T15" fmla="*/ 240 h 217"/>
                  <a:gd name="T16" fmla="*/ 159 w 176"/>
                  <a:gd name="T17" fmla="*/ 400 h 217"/>
                  <a:gd name="T18" fmla="*/ 137 w 176"/>
                  <a:gd name="T19" fmla="*/ 240 h 217"/>
                  <a:gd name="T20" fmla="*/ 0 w 176"/>
                  <a:gd name="T21" fmla="*/ 297 h 217"/>
                  <a:gd name="T22" fmla="*/ 115 w 176"/>
                  <a:gd name="T23" fmla="*/ 199 h 217"/>
                  <a:gd name="T24" fmla="*/ 0 w 176"/>
                  <a:gd name="T25" fmla="*/ 101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 name="Freeform 23"/>
              <p:cNvSpPr>
                <a:spLocks/>
              </p:cNvSpPr>
              <p:nvPr/>
            </p:nvSpPr>
            <p:spPr bwMode="auto">
              <a:xfrm>
                <a:off x="2183" y="1471"/>
                <a:ext cx="189" cy="234"/>
              </a:xfrm>
              <a:custGeom>
                <a:avLst/>
                <a:gdLst>
                  <a:gd name="T0" fmla="*/ 0 w 163"/>
                  <a:gd name="T1" fmla="*/ 92 h 202"/>
                  <a:gd name="T2" fmla="*/ 125 w 163"/>
                  <a:gd name="T3" fmla="*/ 139 h 202"/>
                  <a:gd name="T4" fmla="*/ 146 w 163"/>
                  <a:gd name="T5" fmla="*/ 0 h 202"/>
                  <a:gd name="T6" fmla="*/ 168 w 163"/>
                  <a:gd name="T7" fmla="*/ 139 h 202"/>
                  <a:gd name="T8" fmla="*/ 292 w 163"/>
                  <a:gd name="T9" fmla="*/ 92 h 202"/>
                  <a:gd name="T10" fmla="*/ 189 w 163"/>
                  <a:gd name="T11" fmla="*/ 183 h 202"/>
                  <a:gd name="T12" fmla="*/ 293 w 163"/>
                  <a:gd name="T13" fmla="*/ 271 h 202"/>
                  <a:gd name="T14" fmla="*/ 168 w 163"/>
                  <a:gd name="T15" fmla="*/ 220 h 202"/>
                  <a:gd name="T16" fmla="*/ 146 w 163"/>
                  <a:gd name="T17" fmla="*/ 363 h 202"/>
                  <a:gd name="T18" fmla="*/ 125 w 163"/>
                  <a:gd name="T19" fmla="*/ 220 h 202"/>
                  <a:gd name="T20" fmla="*/ 0 w 163"/>
                  <a:gd name="T21" fmla="*/ 271 h 202"/>
                  <a:gd name="T22" fmla="*/ 103 w 163"/>
                  <a:gd name="T23" fmla="*/ 183 h 202"/>
                  <a:gd name="T24" fmla="*/ 0 w 163"/>
                  <a:gd name="T25" fmla="*/ 92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3" h="202">
                    <a:moveTo>
                      <a:pt x="0" y="51"/>
                    </a:moveTo>
                    <a:lnTo>
                      <a:pt x="69" y="78"/>
                    </a:lnTo>
                    <a:lnTo>
                      <a:pt x="81" y="0"/>
                    </a:lnTo>
                    <a:lnTo>
                      <a:pt x="93" y="78"/>
                    </a:lnTo>
                    <a:lnTo>
                      <a:pt x="161" y="51"/>
                    </a:lnTo>
                    <a:lnTo>
                      <a:pt x="105" y="101"/>
                    </a:lnTo>
                    <a:lnTo>
                      <a:pt x="162" y="150"/>
                    </a:lnTo>
                    <a:lnTo>
                      <a:pt x="93" y="123"/>
                    </a:lnTo>
                    <a:lnTo>
                      <a:pt x="81" y="201"/>
                    </a:lnTo>
                    <a:lnTo>
                      <a:pt x="69" y="123"/>
                    </a:lnTo>
                    <a:lnTo>
                      <a:pt x="0" y="150"/>
                    </a:lnTo>
                    <a:lnTo>
                      <a:pt x="57" y="101"/>
                    </a:lnTo>
                    <a:lnTo>
                      <a:pt x="0" y="51"/>
                    </a:lnTo>
                  </a:path>
                </a:pathLst>
              </a:custGeom>
              <a:solidFill>
                <a:srgbClr val="B9C2D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Freeform 24"/>
              <p:cNvSpPr>
                <a:spLocks/>
              </p:cNvSpPr>
              <p:nvPr/>
            </p:nvSpPr>
            <p:spPr bwMode="auto">
              <a:xfrm>
                <a:off x="2189" y="1479"/>
                <a:ext cx="176" cy="218"/>
              </a:xfrm>
              <a:custGeom>
                <a:avLst/>
                <a:gdLst>
                  <a:gd name="T0" fmla="*/ 0 w 152"/>
                  <a:gd name="T1" fmla="*/ 87 h 188"/>
                  <a:gd name="T2" fmla="*/ 116 w 152"/>
                  <a:gd name="T3" fmla="*/ 128 h 188"/>
                  <a:gd name="T4" fmla="*/ 137 w 152"/>
                  <a:gd name="T5" fmla="*/ 0 h 188"/>
                  <a:gd name="T6" fmla="*/ 156 w 152"/>
                  <a:gd name="T7" fmla="*/ 128 h 188"/>
                  <a:gd name="T8" fmla="*/ 272 w 152"/>
                  <a:gd name="T9" fmla="*/ 87 h 188"/>
                  <a:gd name="T10" fmla="*/ 179 w 152"/>
                  <a:gd name="T11" fmla="*/ 169 h 188"/>
                  <a:gd name="T12" fmla="*/ 272 w 152"/>
                  <a:gd name="T13" fmla="*/ 255 h 188"/>
                  <a:gd name="T14" fmla="*/ 156 w 152"/>
                  <a:gd name="T15" fmla="*/ 211 h 188"/>
                  <a:gd name="T16" fmla="*/ 137 w 152"/>
                  <a:gd name="T17" fmla="*/ 339 h 188"/>
                  <a:gd name="T18" fmla="*/ 116 w 152"/>
                  <a:gd name="T19" fmla="*/ 211 h 188"/>
                  <a:gd name="T20" fmla="*/ 0 w 152"/>
                  <a:gd name="T21" fmla="*/ 255 h 188"/>
                  <a:gd name="T22" fmla="*/ 91 w 152"/>
                  <a:gd name="T23" fmla="*/ 169 h 188"/>
                  <a:gd name="T24" fmla="*/ 0 w 152"/>
                  <a:gd name="T25" fmla="*/ 87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 name="Freeform 25"/>
              <p:cNvSpPr>
                <a:spLocks/>
              </p:cNvSpPr>
              <p:nvPr/>
            </p:nvSpPr>
            <p:spPr bwMode="auto">
              <a:xfrm>
                <a:off x="2196" y="1489"/>
                <a:ext cx="161" cy="201"/>
              </a:xfrm>
              <a:custGeom>
                <a:avLst/>
                <a:gdLst>
                  <a:gd name="T0" fmla="*/ 0 w 139"/>
                  <a:gd name="T1" fmla="*/ 77 h 173"/>
                  <a:gd name="T2" fmla="*/ 102 w 139"/>
                  <a:gd name="T3" fmla="*/ 115 h 173"/>
                  <a:gd name="T4" fmla="*/ 125 w 139"/>
                  <a:gd name="T5" fmla="*/ 0 h 173"/>
                  <a:gd name="T6" fmla="*/ 146 w 139"/>
                  <a:gd name="T7" fmla="*/ 115 h 173"/>
                  <a:gd name="T8" fmla="*/ 248 w 139"/>
                  <a:gd name="T9" fmla="*/ 77 h 173"/>
                  <a:gd name="T10" fmla="*/ 168 w 139"/>
                  <a:gd name="T11" fmla="*/ 157 h 173"/>
                  <a:gd name="T12" fmla="*/ 248 w 139"/>
                  <a:gd name="T13" fmla="*/ 234 h 173"/>
                  <a:gd name="T14" fmla="*/ 146 w 139"/>
                  <a:gd name="T15" fmla="*/ 195 h 173"/>
                  <a:gd name="T16" fmla="*/ 125 w 139"/>
                  <a:gd name="T17" fmla="*/ 314 h 173"/>
                  <a:gd name="T18" fmla="*/ 102 w 139"/>
                  <a:gd name="T19" fmla="*/ 195 h 173"/>
                  <a:gd name="T20" fmla="*/ 0 w 139"/>
                  <a:gd name="T21" fmla="*/ 234 h 173"/>
                  <a:gd name="T22" fmla="*/ 80 w 139"/>
                  <a:gd name="T23" fmla="*/ 157 h 173"/>
                  <a:gd name="T24" fmla="*/ 0 w 139"/>
                  <a:gd name="T25" fmla="*/ 77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9" h="173">
                    <a:moveTo>
                      <a:pt x="0" y="42"/>
                    </a:moveTo>
                    <a:lnTo>
                      <a:pt x="57" y="63"/>
                    </a:lnTo>
                    <a:lnTo>
                      <a:pt x="69" y="0"/>
                    </a:lnTo>
                    <a:lnTo>
                      <a:pt x="81" y="63"/>
                    </a:lnTo>
                    <a:lnTo>
                      <a:pt x="138" y="42"/>
                    </a:lnTo>
                    <a:lnTo>
                      <a:pt x="93" y="86"/>
                    </a:lnTo>
                    <a:lnTo>
                      <a:pt x="138" y="128"/>
                    </a:lnTo>
                    <a:lnTo>
                      <a:pt x="81" y="108"/>
                    </a:lnTo>
                    <a:lnTo>
                      <a:pt x="69" y="172"/>
                    </a:lnTo>
                    <a:lnTo>
                      <a:pt x="57" y="108"/>
                    </a:lnTo>
                    <a:lnTo>
                      <a:pt x="0" y="128"/>
                    </a:lnTo>
                    <a:lnTo>
                      <a:pt x="45" y="86"/>
                    </a:lnTo>
                    <a:lnTo>
                      <a:pt x="0" y="42"/>
                    </a:lnTo>
                  </a:path>
                </a:pathLst>
              </a:custGeom>
              <a:solidFill>
                <a:srgbClr val="F9F9F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spTree>
    <p:extLst>
      <p:ext uri="{BB962C8B-B14F-4D97-AF65-F5344CB8AC3E}">
        <p14:creationId xmlns:p14="http://schemas.microsoft.com/office/powerpoint/2010/main" val="20128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p:nvPr/>
        </p:nvSpPr>
        <p:spPr>
          <a:xfrm>
            <a:off x="600173" y="2467884"/>
            <a:ext cx="11439427" cy="3928988"/>
          </a:xfrm>
          <a:prstGeom prst="rect">
            <a:avLst/>
          </a:prstGeom>
          <a:noFill/>
          <a:ln>
            <a:noFill/>
          </a:ln>
        </p:spPr>
        <p:txBody>
          <a:bodyPr lIns="0" tIns="0" rIns="499904" bIns="0" anchor="t" anchorCtr="0">
            <a:noAutofit/>
          </a:bodyPr>
          <a:lstStyle/>
          <a:p>
            <a:r>
              <a:rPr lang="en-US" sz="3500" dirty="0">
                <a:solidFill>
                  <a:srgbClr val="0000FF"/>
                </a:solidFill>
                <a:latin typeface="Calibri"/>
                <a:cs typeface="Calibri"/>
                <a:sym typeface="Calibri"/>
              </a:rPr>
              <a:t>	</a:t>
            </a:r>
            <a:r>
              <a:rPr lang="en-US" sz="4400" b="1" dirty="0">
                <a:solidFill>
                  <a:srgbClr val="0099FF"/>
                </a:solidFill>
                <a:latin typeface="+mj-lt"/>
              </a:rPr>
              <a:t>“Your dreams are like a telescope that can give a better view of something that is normally out of reach: your spiritual side.  That includes how you act, feel, reflect, think, react, and even love.”   </a:t>
            </a:r>
          </a:p>
          <a:p>
            <a:r>
              <a:rPr lang="en-US" sz="3600" dirty="0">
                <a:latin typeface="Palatino" panose="02027200000000000000" pitchFamily="18" charset="0"/>
              </a:rPr>
              <a:t>			</a:t>
            </a:r>
            <a:r>
              <a:rPr lang="en-US" dirty="0"/>
              <a:t>			 </a:t>
            </a:r>
            <a:endParaRPr lang="en-US" sz="3800" dirty="0">
              <a:solidFill>
                <a:srgbClr val="0000CC"/>
              </a:solidFill>
              <a:latin typeface="Calibri"/>
              <a:ea typeface="Calibri"/>
              <a:cs typeface="Calibri"/>
              <a:sym typeface="Calibri"/>
            </a:endParaRPr>
          </a:p>
        </p:txBody>
      </p:sp>
      <p:sp>
        <p:nvSpPr>
          <p:cNvPr id="91" name="Shape 91"/>
          <p:cNvSpPr/>
          <p:nvPr/>
        </p:nvSpPr>
        <p:spPr>
          <a:xfrm>
            <a:off x="6324600" y="5562600"/>
            <a:ext cx="5372417" cy="838200"/>
          </a:xfrm>
          <a:prstGeom prst="rect">
            <a:avLst/>
          </a:prstGeom>
          <a:noFill/>
          <a:ln>
            <a:noFill/>
          </a:ln>
        </p:spPr>
        <p:txBody>
          <a:bodyPr lIns="64281" tIns="32132" rIns="64281" bIns="32132" anchor="t" anchorCtr="0">
            <a:noAutofit/>
          </a:bodyPr>
          <a:lstStyle/>
          <a:p>
            <a:pPr>
              <a:buClr>
                <a:schemeClr val="dk1"/>
              </a:buClr>
              <a:buSzPct val="25000"/>
            </a:pPr>
            <a:r>
              <a:rPr lang="en-US" sz="2800" dirty="0">
                <a:solidFill>
                  <a:srgbClr val="0099FF"/>
                </a:solidFill>
                <a:ea typeface="Calibri"/>
                <a:cs typeface="Calibri"/>
                <a:sym typeface="Calibri"/>
              </a:rPr>
              <a:t>—Sri Harold </a:t>
            </a:r>
            <a:r>
              <a:rPr lang="en-US" sz="2800" dirty="0" err="1">
                <a:solidFill>
                  <a:srgbClr val="0099FF"/>
                </a:solidFill>
                <a:ea typeface="Calibri"/>
                <a:cs typeface="Calibri"/>
                <a:sym typeface="Calibri"/>
              </a:rPr>
              <a:t>Klemp</a:t>
            </a:r>
            <a:r>
              <a:rPr lang="en-US" sz="2800" dirty="0">
                <a:solidFill>
                  <a:srgbClr val="0099FF"/>
                </a:solidFill>
                <a:ea typeface="Calibri"/>
                <a:cs typeface="Calibri"/>
                <a:sym typeface="Calibri"/>
              </a:rPr>
              <a:t>, </a:t>
            </a:r>
            <a:br>
              <a:rPr lang="en-US" sz="2800" dirty="0">
                <a:solidFill>
                  <a:srgbClr val="0099FF"/>
                </a:solidFill>
                <a:ea typeface="Calibri"/>
                <a:cs typeface="Calibri"/>
                <a:sym typeface="Calibri"/>
              </a:rPr>
            </a:br>
            <a:r>
              <a:rPr lang="en-US" sz="2800" dirty="0">
                <a:solidFill>
                  <a:srgbClr val="0099FF"/>
                </a:solidFill>
                <a:ea typeface="Calibri"/>
                <a:cs typeface="Calibri"/>
                <a:sym typeface="Calibri"/>
              </a:rPr>
              <a:t>    </a:t>
            </a:r>
            <a:r>
              <a:rPr lang="en-US" sz="2800" i="1" dirty="0">
                <a:solidFill>
                  <a:srgbClr val="0099FF"/>
                </a:solidFill>
                <a:ea typeface="Calibri"/>
                <a:cs typeface="Calibri"/>
                <a:sym typeface="Calibri"/>
              </a:rPr>
              <a:t>The Art of Spiritual Dreaming,</a:t>
            </a:r>
            <a:r>
              <a:rPr lang="en-US" sz="2800" dirty="0">
                <a:solidFill>
                  <a:srgbClr val="0099FF"/>
                </a:solidFill>
                <a:ea typeface="Calibri"/>
                <a:cs typeface="Calibri"/>
                <a:sym typeface="Calibri"/>
              </a:rPr>
              <a:t> p. 3</a:t>
            </a:r>
          </a:p>
          <a:p>
            <a:pPr>
              <a:buClr>
                <a:schemeClr val="dk1"/>
              </a:buClr>
            </a:pPr>
            <a:endParaRPr sz="2000" dirty="0">
              <a:solidFill>
                <a:srgbClr val="0000FF"/>
              </a:solidFill>
              <a:latin typeface="Calibri"/>
              <a:ea typeface="Calibri"/>
              <a:cs typeface="Calibri"/>
              <a:sym typeface="Calibri"/>
            </a:endParaRPr>
          </a:p>
        </p:txBody>
      </p:sp>
      <p:pic>
        <p:nvPicPr>
          <p:cNvPr id="5" name="Picture 4"/>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4424" b="96498" l="4590" r="97617">
                        <a14:foregroundMark x1="47661" y1="51060" x2="47661" y2="51060"/>
                      </a14:backgroundRemoval>
                    </a14:imgEffect>
                  </a14:imgLayer>
                </a14:imgProps>
              </a:ext>
              <a:ext uri="{28A0092B-C50C-407E-A947-70E740481C1C}">
                <a14:useLocalDpi xmlns:a14="http://schemas.microsoft.com/office/drawing/2010/main" val="0"/>
              </a:ext>
            </a:extLst>
          </a:blip>
          <a:stretch>
            <a:fillRect/>
          </a:stretch>
        </p:blipFill>
        <p:spPr>
          <a:xfrm>
            <a:off x="4800600" y="67559"/>
            <a:ext cx="2294855" cy="2209800"/>
          </a:xfrm>
          <a:prstGeom prst="rect">
            <a:avLst/>
          </a:prstGeom>
        </p:spPr>
      </p:pic>
    </p:spTree>
    <p:extLst>
      <p:ext uri="{BB962C8B-B14F-4D97-AF65-F5344CB8AC3E}">
        <p14:creationId xmlns:p14="http://schemas.microsoft.com/office/powerpoint/2010/main" val="206454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502205"/>
            <a:ext cx="2987501" cy="3831795"/>
          </a:xfrm>
          <a:prstGeom prst="rect">
            <a:avLst/>
          </a:prstGeom>
          <a:ln>
            <a:noFill/>
          </a:ln>
          <a:effectLst>
            <a:outerShdw blurRad="190500" algn="tl" rotWithShape="0">
              <a:srgbClr val="000000">
                <a:alpha val="70000"/>
              </a:srgbClr>
            </a:outerShdw>
          </a:effectLst>
        </p:spPr>
      </p:pic>
      <p:grpSp>
        <p:nvGrpSpPr>
          <p:cNvPr id="5" name="Group 4"/>
          <p:cNvGrpSpPr>
            <a:grpSpLocks/>
          </p:cNvGrpSpPr>
          <p:nvPr/>
        </p:nvGrpSpPr>
        <p:grpSpPr bwMode="auto">
          <a:xfrm>
            <a:off x="9220200" y="770244"/>
            <a:ext cx="1131191" cy="1670431"/>
            <a:chOff x="432" y="432"/>
            <a:chExt cx="1019" cy="1248"/>
          </a:xfrm>
        </p:grpSpPr>
        <p:sp>
          <p:nvSpPr>
            <p:cNvPr id="6" name="Freeform 5"/>
            <p:cNvSpPr>
              <a:spLocks/>
            </p:cNvSpPr>
            <p:nvPr/>
          </p:nvSpPr>
          <p:spPr bwMode="auto">
            <a:xfrm>
              <a:off x="526" y="463"/>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F9F9F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7" name="Group 6"/>
            <p:cNvGrpSpPr>
              <a:grpSpLocks/>
            </p:cNvGrpSpPr>
            <p:nvPr/>
          </p:nvGrpSpPr>
          <p:grpSpPr bwMode="auto">
            <a:xfrm>
              <a:off x="432" y="432"/>
              <a:ext cx="1019" cy="1248"/>
              <a:chOff x="2064" y="1326"/>
              <a:chExt cx="427" cy="523"/>
            </a:xfrm>
          </p:grpSpPr>
          <p:sp>
            <p:nvSpPr>
              <p:cNvPr id="8" name="Freeform 7"/>
              <p:cNvSpPr>
                <a:spLocks/>
              </p:cNvSpPr>
              <p:nvPr/>
            </p:nvSpPr>
            <p:spPr bwMode="auto">
              <a:xfrm>
                <a:off x="2297" y="1589"/>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B9C2D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 name="Freeform 8"/>
              <p:cNvSpPr>
                <a:spLocks/>
              </p:cNvSpPr>
              <p:nvPr/>
            </p:nvSpPr>
            <p:spPr bwMode="auto">
              <a:xfrm>
                <a:off x="2305" y="1589"/>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 name="Freeform 9"/>
              <p:cNvSpPr>
                <a:spLocks/>
              </p:cNvSpPr>
              <p:nvPr/>
            </p:nvSpPr>
            <p:spPr bwMode="auto">
              <a:xfrm>
                <a:off x="2064" y="1326"/>
                <a:ext cx="427" cy="523"/>
              </a:xfrm>
              <a:custGeom>
                <a:avLst/>
                <a:gdLst>
                  <a:gd name="T0" fmla="*/ 0 w 367"/>
                  <a:gd name="T1" fmla="*/ 207 h 450"/>
                  <a:gd name="T2" fmla="*/ 314 w 367"/>
                  <a:gd name="T3" fmla="*/ 367 h 450"/>
                  <a:gd name="T4" fmla="*/ 336 w 367"/>
                  <a:gd name="T5" fmla="*/ 0 h 450"/>
                  <a:gd name="T6" fmla="*/ 357 w 367"/>
                  <a:gd name="T7" fmla="*/ 367 h 450"/>
                  <a:gd name="T8" fmla="*/ 669 w 367"/>
                  <a:gd name="T9" fmla="*/ 203 h 450"/>
                  <a:gd name="T10" fmla="*/ 382 w 367"/>
                  <a:gd name="T11" fmla="*/ 411 h 450"/>
                  <a:gd name="T12" fmla="*/ 671 w 367"/>
                  <a:gd name="T13" fmla="*/ 616 h 450"/>
                  <a:gd name="T14" fmla="*/ 357 w 367"/>
                  <a:gd name="T15" fmla="*/ 452 h 450"/>
                  <a:gd name="T16" fmla="*/ 336 w 367"/>
                  <a:gd name="T17" fmla="*/ 819 h 450"/>
                  <a:gd name="T18" fmla="*/ 314 w 367"/>
                  <a:gd name="T19" fmla="*/ 452 h 450"/>
                  <a:gd name="T20" fmla="*/ 0 w 367"/>
                  <a:gd name="T21" fmla="*/ 616 h 450"/>
                  <a:gd name="T22" fmla="*/ 290 w 367"/>
                  <a:gd name="T23" fmla="*/ 411 h 450"/>
                  <a:gd name="T24" fmla="*/ 0 w 367"/>
                  <a:gd name="T25" fmla="*/ 207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7" h="450">
                    <a:moveTo>
                      <a:pt x="0" y="114"/>
                    </a:moveTo>
                    <a:lnTo>
                      <a:pt x="171" y="201"/>
                    </a:lnTo>
                    <a:lnTo>
                      <a:pt x="183" y="0"/>
                    </a:lnTo>
                    <a:lnTo>
                      <a:pt x="195" y="201"/>
                    </a:lnTo>
                    <a:lnTo>
                      <a:pt x="365" y="112"/>
                    </a:lnTo>
                    <a:lnTo>
                      <a:pt x="208" y="225"/>
                    </a:lnTo>
                    <a:lnTo>
                      <a:pt x="366" y="337"/>
                    </a:lnTo>
                    <a:lnTo>
                      <a:pt x="195" y="248"/>
                    </a:lnTo>
                    <a:lnTo>
                      <a:pt x="183" y="449"/>
                    </a:lnTo>
                    <a:lnTo>
                      <a:pt x="171" y="248"/>
                    </a:lnTo>
                    <a:lnTo>
                      <a:pt x="0" y="337"/>
                    </a:lnTo>
                    <a:lnTo>
                      <a:pt x="158" y="225"/>
                    </a:lnTo>
                    <a:lnTo>
                      <a:pt x="0" y="114"/>
                    </a:lnTo>
                  </a:path>
                </a:pathLst>
              </a:custGeom>
              <a:solidFill>
                <a:srgbClr val="00279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Freeform 10"/>
              <p:cNvSpPr>
                <a:spLocks/>
              </p:cNvSpPr>
              <p:nvPr/>
            </p:nvSpPr>
            <p:spPr bwMode="auto">
              <a:xfrm>
                <a:off x="2092" y="1360"/>
                <a:ext cx="371" cy="456"/>
              </a:xfrm>
              <a:custGeom>
                <a:avLst/>
                <a:gdLst>
                  <a:gd name="T0" fmla="*/ 0 w 319"/>
                  <a:gd name="T1" fmla="*/ 181 h 392"/>
                  <a:gd name="T2" fmla="*/ 269 w 319"/>
                  <a:gd name="T3" fmla="*/ 315 h 392"/>
                  <a:gd name="T4" fmla="*/ 291 w 319"/>
                  <a:gd name="T5" fmla="*/ 0 h 392"/>
                  <a:gd name="T6" fmla="*/ 313 w 319"/>
                  <a:gd name="T7" fmla="*/ 315 h 392"/>
                  <a:gd name="T8" fmla="*/ 582 w 319"/>
                  <a:gd name="T9" fmla="*/ 181 h 392"/>
                  <a:gd name="T10" fmla="*/ 337 w 319"/>
                  <a:gd name="T11" fmla="*/ 358 h 392"/>
                  <a:gd name="T12" fmla="*/ 582 w 319"/>
                  <a:gd name="T13" fmla="*/ 536 h 392"/>
                  <a:gd name="T14" fmla="*/ 313 w 319"/>
                  <a:gd name="T15" fmla="*/ 404 h 392"/>
                  <a:gd name="T16" fmla="*/ 291 w 319"/>
                  <a:gd name="T17" fmla="*/ 715 h 392"/>
                  <a:gd name="T18" fmla="*/ 269 w 319"/>
                  <a:gd name="T19" fmla="*/ 404 h 392"/>
                  <a:gd name="T20" fmla="*/ 0 w 319"/>
                  <a:gd name="T21" fmla="*/ 536 h 392"/>
                  <a:gd name="T22" fmla="*/ 245 w 319"/>
                  <a:gd name="T23" fmla="*/ 358 h 392"/>
                  <a:gd name="T24" fmla="*/ 0 w 319"/>
                  <a:gd name="T25" fmla="*/ 181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9" h="392">
                    <a:moveTo>
                      <a:pt x="0" y="99"/>
                    </a:moveTo>
                    <a:lnTo>
                      <a:pt x="147" y="172"/>
                    </a:lnTo>
                    <a:lnTo>
                      <a:pt x="159" y="0"/>
                    </a:lnTo>
                    <a:lnTo>
                      <a:pt x="171" y="172"/>
                    </a:lnTo>
                    <a:lnTo>
                      <a:pt x="318" y="99"/>
                    </a:lnTo>
                    <a:lnTo>
                      <a:pt x="184" y="196"/>
                    </a:lnTo>
                    <a:lnTo>
                      <a:pt x="318" y="292"/>
                    </a:lnTo>
                    <a:lnTo>
                      <a:pt x="171" y="220"/>
                    </a:lnTo>
                    <a:lnTo>
                      <a:pt x="159" y="391"/>
                    </a:lnTo>
                    <a:lnTo>
                      <a:pt x="147" y="220"/>
                    </a:lnTo>
                    <a:lnTo>
                      <a:pt x="0" y="292"/>
                    </a:lnTo>
                    <a:lnTo>
                      <a:pt x="134" y="196"/>
                    </a:lnTo>
                    <a:lnTo>
                      <a:pt x="0" y="99"/>
                    </a:lnTo>
                  </a:path>
                </a:pathLst>
              </a:custGeom>
              <a:solidFill>
                <a:srgbClr val="1A39A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Freeform 11"/>
              <p:cNvSpPr>
                <a:spLocks/>
              </p:cNvSpPr>
              <p:nvPr/>
            </p:nvSpPr>
            <p:spPr bwMode="auto">
              <a:xfrm>
                <a:off x="2099" y="1368"/>
                <a:ext cx="356" cy="440"/>
              </a:xfrm>
              <a:custGeom>
                <a:avLst/>
                <a:gdLst>
                  <a:gd name="T0" fmla="*/ 0 w 306"/>
                  <a:gd name="T1" fmla="*/ 176 h 378"/>
                  <a:gd name="T2" fmla="*/ 257 w 306"/>
                  <a:gd name="T3" fmla="*/ 303 h 378"/>
                  <a:gd name="T4" fmla="*/ 280 w 306"/>
                  <a:gd name="T5" fmla="*/ 0 h 378"/>
                  <a:gd name="T6" fmla="*/ 301 w 306"/>
                  <a:gd name="T7" fmla="*/ 303 h 378"/>
                  <a:gd name="T8" fmla="*/ 558 w 306"/>
                  <a:gd name="T9" fmla="*/ 176 h 378"/>
                  <a:gd name="T10" fmla="*/ 325 w 306"/>
                  <a:gd name="T11" fmla="*/ 347 h 378"/>
                  <a:gd name="T12" fmla="*/ 558 w 306"/>
                  <a:gd name="T13" fmla="*/ 519 h 378"/>
                  <a:gd name="T14" fmla="*/ 301 w 306"/>
                  <a:gd name="T15" fmla="*/ 390 h 378"/>
                  <a:gd name="T16" fmla="*/ 280 w 306"/>
                  <a:gd name="T17" fmla="*/ 693 h 378"/>
                  <a:gd name="T18" fmla="*/ 257 w 306"/>
                  <a:gd name="T19" fmla="*/ 390 h 378"/>
                  <a:gd name="T20" fmla="*/ 0 w 306"/>
                  <a:gd name="T21" fmla="*/ 519 h 378"/>
                  <a:gd name="T22" fmla="*/ 234 w 306"/>
                  <a:gd name="T23" fmla="*/ 347 h 378"/>
                  <a:gd name="T24" fmla="*/ 0 w 306"/>
                  <a:gd name="T25" fmla="*/ 17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Freeform 12"/>
              <p:cNvSpPr>
                <a:spLocks/>
              </p:cNvSpPr>
              <p:nvPr/>
            </p:nvSpPr>
            <p:spPr bwMode="auto">
              <a:xfrm>
                <a:off x="2106" y="1378"/>
                <a:ext cx="343" cy="421"/>
              </a:xfrm>
              <a:custGeom>
                <a:avLst/>
                <a:gdLst>
                  <a:gd name="T0" fmla="*/ 0 w 295"/>
                  <a:gd name="T1" fmla="*/ 162 h 363"/>
                  <a:gd name="T2" fmla="*/ 248 w 295"/>
                  <a:gd name="T3" fmla="*/ 285 h 363"/>
                  <a:gd name="T4" fmla="*/ 269 w 295"/>
                  <a:gd name="T5" fmla="*/ 0 h 363"/>
                  <a:gd name="T6" fmla="*/ 291 w 295"/>
                  <a:gd name="T7" fmla="*/ 285 h 363"/>
                  <a:gd name="T8" fmla="*/ 538 w 295"/>
                  <a:gd name="T9" fmla="*/ 162 h 363"/>
                  <a:gd name="T10" fmla="*/ 315 w 295"/>
                  <a:gd name="T11" fmla="*/ 328 h 363"/>
                  <a:gd name="T12" fmla="*/ 538 w 295"/>
                  <a:gd name="T13" fmla="*/ 488 h 363"/>
                  <a:gd name="T14" fmla="*/ 291 w 295"/>
                  <a:gd name="T15" fmla="*/ 370 h 363"/>
                  <a:gd name="T16" fmla="*/ 269 w 295"/>
                  <a:gd name="T17" fmla="*/ 655 h 363"/>
                  <a:gd name="T18" fmla="*/ 248 w 295"/>
                  <a:gd name="T19" fmla="*/ 370 h 363"/>
                  <a:gd name="T20" fmla="*/ 0 w 295"/>
                  <a:gd name="T21" fmla="*/ 488 h 363"/>
                  <a:gd name="T22" fmla="*/ 223 w 295"/>
                  <a:gd name="T23" fmla="*/ 328 h 363"/>
                  <a:gd name="T24" fmla="*/ 0 w 295"/>
                  <a:gd name="T25" fmla="*/ 162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5" h="363">
                    <a:moveTo>
                      <a:pt x="0" y="90"/>
                    </a:moveTo>
                    <a:lnTo>
                      <a:pt x="135" y="158"/>
                    </a:lnTo>
                    <a:lnTo>
                      <a:pt x="147" y="0"/>
                    </a:lnTo>
                    <a:lnTo>
                      <a:pt x="159" y="158"/>
                    </a:lnTo>
                    <a:lnTo>
                      <a:pt x="294" y="90"/>
                    </a:lnTo>
                    <a:lnTo>
                      <a:pt x="172" y="181"/>
                    </a:lnTo>
                    <a:lnTo>
                      <a:pt x="294" y="270"/>
                    </a:lnTo>
                    <a:lnTo>
                      <a:pt x="159" y="204"/>
                    </a:lnTo>
                    <a:lnTo>
                      <a:pt x="147" y="362"/>
                    </a:lnTo>
                    <a:lnTo>
                      <a:pt x="135" y="204"/>
                    </a:lnTo>
                    <a:lnTo>
                      <a:pt x="0" y="270"/>
                    </a:lnTo>
                    <a:lnTo>
                      <a:pt x="122" y="181"/>
                    </a:lnTo>
                    <a:lnTo>
                      <a:pt x="0" y="90"/>
                    </a:lnTo>
                  </a:path>
                </a:pathLst>
              </a:custGeom>
              <a:solidFill>
                <a:srgbClr val="2645A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Freeform 13"/>
              <p:cNvSpPr>
                <a:spLocks/>
              </p:cNvSpPr>
              <p:nvPr/>
            </p:nvSpPr>
            <p:spPr bwMode="auto">
              <a:xfrm>
                <a:off x="2113" y="1386"/>
                <a:ext cx="328" cy="404"/>
              </a:xfrm>
              <a:custGeom>
                <a:avLst/>
                <a:gdLst>
                  <a:gd name="T0" fmla="*/ 0 w 282"/>
                  <a:gd name="T1" fmla="*/ 159 h 348"/>
                  <a:gd name="T2" fmla="*/ 234 w 282"/>
                  <a:gd name="T3" fmla="*/ 274 h 348"/>
                  <a:gd name="T4" fmla="*/ 258 w 282"/>
                  <a:gd name="T5" fmla="*/ 0 h 348"/>
                  <a:gd name="T6" fmla="*/ 280 w 282"/>
                  <a:gd name="T7" fmla="*/ 274 h 348"/>
                  <a:gd name="T8" fmla="*/ 513 w 282"/>
                  <a:gd name="T9" fmla="*/ 159 h 348"/>
                  <a:gd name="T10" fmla="*/ 301 w 282"/>
                  <a:gd name="T11" fmla="*/ 317 h 348"/>
                  <a:gd name="T12" fmla="*/ 514 w 282"/>
                  <a:gd name="T13" fmla="*/ 470 h 348"/>
                  <a:gd name="T14" fmla="*/ 280 w 282"/>
                  <a:gd name="T15" fmla="*/ 359 h 348"/>
                  <a:gd name="T16" fmla="*/ 258 w 282"/>
                  <a:gd name="T17" fmla="*/ 630 h 348"/>
                  <a:gd name="T18" fmla="*/ 234 w 282"/>
                  <a:gd name="T19" fmla="*/ 359 h 348"/>
                  <a:gd name="T20" fmla="*/ 0 w 282"/>
                  <a:gd name="T21" fmla="*/ 475 h 348"/>
                  <a:gd name="T22" fmla="*/ 213 w 282"/>
                  <a:gd name="T23" fmla="*/ 317 h 348"/>
                  <a:gd name="T24" fmla="*/ 0 w 282"/>
                  <a:gd name="T25" fmla="*/ 159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Freeform 14"/>
              <p:cNvSpPr>
                <a:spLocks/>
              </p:cNvSpPr>
              <p:nvPr/>
            </p:nvSpPr>
            <p:spPr bwMode="auto">
              <a:xfrm>
                <a:off x="2120" y="1395"/>
                <a:ext cx="315" cy="386"/>
              </a:xfrm>
              <a:custGeom>
                <a:avLst/>
                <a:gdLst>
                  <a:gd name="T0" fmla="*/ 0 w 271"/>
                  <a:gd name="T1" fmla="*/ 155 h 332"/>
                  <a:gd name="T2" fmla="*/ 224 w 271"/>
                  <a:gd name="T3" fmla="*/ 260 h 332"/>
                  <a:gd name="T4" fmla="*/ 246 w 271"/>
                  <a:gd name="T5" fmla="*/ 0 h 332"/>
                  <a:gd name="T6" fmla="*/ 269 w 271"/>
                  <a:gd name="T7" fmla="*/ 260 h 332"/>
                  <a:gd name="T8" fmla="*/ 492 w 271"/>
                  <a:gd name="T9" fmla="*/ 149 h 332"/>
                  <a:gd name="T10" fmla="*/ 292 w 271"/>
                  <a:gd name="T11" fmla="*/ 302 h 332"/>
                  <a:gd name="T12" fmla="*/ 493 w 271"/>
                  <a:gd name="T13" fmla="*/ 456 h 332"/>
                  <a:gd name="T14" fmla="*/ 269 w 271"/>
                  <a:gd name="T15" fmla="*/ 346 h 332"/>
                  <a:gd name="T16" fmla="*/ 246 w 271"/>
                  <a:gd name="T17" fmla="*/ 606 h 332"/>
                  <a:gd name="T18" fmla="*/ 224 w 271"/>
                  <a:gd name="T19" fmla="*/ 346 h 332"/>
                  <a:gd name="T20" fmla="*/ 0 w 271"/>
                  <a:gd name="T21" fmla="*/ 456 h 332"/>
                  <a:gd name="T22" fmla="*/ 201 w 271"/>
                  <a:gd name="T23" fmla="*/ 302 h 332"/>
                  <a:gd name="T24" fmla="*/ 0 w 271"/>
                  <a:gd name="T25" fmla="*/ 155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1" h="332">
                    <a:moveTo>
                      <a:pt x="0" y="84"/>
                    </a:moveTo>
                    <a:lnTo>
                      <a:pt x="123" y="143"/>
                    </a:lnTo>
                    <a:lnTo>
                      <a:pt x="135" y="0"/>
                    </a:lnTo>
                    <a:lnTo>
                      <a:pt x="147" y="143"/>
                    </a:lnTo>
                    <a:lnTo>
                      <a:pt x="269" y="82"/>
                    </a:lnTo>
                    <a:lnTo>
                      <a:pt x="160" y="166"/>
                    </a:lnTo>
                    <a:lnTo>
                      <a:pt x="270" y="249"/>
                    </a:lnTo>
                    <a:lnTo>
                      <a:pt x="147" y="189"/>
                    </a:lnTo>
                    <a:lnTo>
                      <a:pt x="135" y="331"/>
                    </a:lnTo>
                    <a:lnTo>
                      <a:pt x="123" y="189"/>
                    </a:lnTo>
                    <a:lnTo>
                      <a:pt x="0" y="249"/>
                    </a:lnTo>
                    <a:lnTo>
                      <a:pt x="110" y="166"/>
                    </a:lnTo>
                    <a:lnTo>
                      <a:pt x="0" y="84"/>
                    </a:lnTo>
                  </a:path>
                </a:pathLst>
              </a:custGeom>
              <a:solidFill>
                <a:srgbClr val="3352B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Freeform 15"/>
              <p:cNvSpPr>
                <a:spLocks/>
              </p:cNvSpPr>
              <p:nvPr/>
            </p:nvSpPr>
            <p:spPr bwMode="auto">
              <a:xfrm>
                <a:off x="2127" y="1403"/>
                <a:ext cx="300" cy="370"/>
              </a:xfrm>
              <a:custGeom>
                <a:avLst/>
                <a:gdLst>
                  <a:gd name="T0" fmla="*/ 0 w 258"/>
                  <a:gd name="T1" fmla="*/ 147 h 318"/>
                  <a:gd name="T2" fmla="*/ 214 w 258"/>
                  <a:gd name="T3" fmla="*/ 249 h 318"/>
                  <a:gd name="T4" fmla="*/ 235 w 258"/>
                  <a:gd name="T5" fmla="*/ 0 h 318"/>
                  <a:gd name="T6" fmla="*/ 258 w 258"/>
                  <a:gd name="T7" fmla="*/ 249 h 318"/>
                  <a:gd name="T8" fmla="*/ 471 w 258"/>
                  <a:gd name="T9" fmla="*/ 147 h 318"/>
                  <a:gd name="T10" fmla="*/ 281 w 258"/>
                  <a:gd name="T11" fmla="*/ 291 h 318"/>
                  <a:gd name="T12" fmla="*/ 471 w 258"/>
                  <a:gd name="T13" fmla="*/ 437 h 318"/>
                  <a:gd name="T14" fmla="*/ 258 w 258"/>
                  <a:gd name="T15" fmla="*/ 334 h 318"/>
                  <a:gd name="T16" fmla="*/ 235 w 258"/>
                  <a:gd name="T17" fmla="*/ 581 h 318"/>
                  <a:gd name="T18" fmla="*/ 214 w 258"/>
                  <a:gd name="T19" fmla="*/ 334 h 318"/>
                  <a:gd name="T20" fmla="*/ 0 w 258"/>
                  <a:gd name="T21" fmla="*/ 437 h 318"/>
                  <a:gd name="T22" fmla="*/ 191 w 258"/>
                  <a:gd name="T23" fmla="*/ 291 h 318"/>
                  <a:gd name="T24" fmla="*/ 0 w 258"/>
                  <a:gd name="T25" fmla="*/ 147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 h="318">
                    <a:moveTo>
                      <a:pt x="0" y="80"/>
                    </a:moveTo>
                    <a:lnTo>
                      <a:pt x="117" y="136"/>
                    </a:lnTo>
                    <a:lnTo>
                      <a:pt x="129" y="0"/>
                    </a:lnTo>
                    <a:lnTo>
                      <a:pt x="141" y="136"/>
                    </a:lnTo>
                    <a:lnTo>
                      <a:pt x="257" y="80"/>
                    </a:lnTo>
                    <a:lnTo>
                      <a:pt x="154" y="159"/>
                    </a:lnTo>
                    <a:lnTo>
                      <a:pt x="257" y="239"/>
                    </a:lnTo>
                    <a:lnTo>
                      <a:pt x="141" y="182"/>
                    </a:lnTo>
                    <a:lnTo>
                      <a:pt x="129" y="317"/>
                    </a:lnTo>
                    <a:lnTo>
                      <a:pt x="117" y="182"/>
                    </a:lnTo>
                    <a:lnTo>
                      <a:pt x="0" y="239"/>
                    </a:lnTo>
                    <a:lnTo>
                      <a:pt x="104" y="159"/>
                    </a:lnTo>
                    <a:lnTo>
                      <a:pt x="0" y="80"/>
                    </a:lnTo>
                  </a:path>
                </a:pathLst>
              </a:custGeom>
              <a:solidFill>
                <a:srgbClr val="3B5BB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 name="Freeform 16"/>
              <p:cNvSpPr>
                <a:spLocks/>
              </p:cNvSpPr>
              <p:nvPr/>
            </p:nvSpPr>
            <p:spPr bwMode="auto">
              <a:xfrm>
                <a:off x="2133" y="1412"/>
                <a:ext cx="288" cy="353"/>
              </a:xfrm>
              <a:custGeom>
                <a:avLst/>
                <a:gdLst>
                  <a:gd name="T0" fmla="*/ 0 w 248"/>
                  <a:gd name="T1" fmla="*/ 141 h 303"/>
                  <a:gd name="T2" fmla="*/ 203 w 248"/>
                  <a:gd name="T3" fmla="*/ 236 h 303"/>
                  <a:gd name="T4" fmla="*/ 225 w 248"/>
                  <a:gd name="T5" fmla="*/ 0 h 303"/>
                  <a:gd name="T6" fmla="*/ 247 w 248"/>
                  <a:gd name="T7" fmla="*/ 236 h 303"/>
                  <a:gd name="T8" fmla="*/ 449 w 248"/>
                  <a:gd name="T9" fmla="*/ 141 h 303"/>
                  <a:gd name="T10" fmla="*/ 271 w 248"/>
                  <a:gd name="T11" fmla="*/ 278 h 303"/>
                  <a:gd name="T12" fmla="*/ 449 w 248"/>
                  <a:gd name="T13" fmla="*/ 418 h 303"/>
                  <a:gd name="T14" fmla="*/ 247 w 248"/>
                  <a:gd name="T15" fmla="*/ 319 h 303"/>
                  <a:gd name="T16" fmla="*/ 225 w 248"/>
                  <a:gd name="T17" fmla="*/ 557 h 303"/>
                  <a:gd name="T18" fmla="*/ 203 w 248"/>
                  <a:gd name="T19" fmla="*/ 319 h 303"/>
                  <a:gd name="T20" fmla="*/ 0 w 248"/>
                  <a:gd name="T21" fmla="*/ 418 h 303"/>
                  <a:gd name="T22" fmla="*/ 181 w 248"/>
                  <a:gd name="T23" fmla="*/ 278 h 303"/>
                  <a:gd name="T24" fmla="*/ 0 w 248"/>
                  <a:gd name="T25" fmla="*/ 141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8" h="303">
                    <a:moveTo>
                      <a:pt x="0" y="76"/>
                    </a:moveTo>
                    <a:lnTo>
                      <a:pt x="112" y="128"/>
                    </a:lnTo>
                    <a:lnTo>
                      <a:pt x="124" y="0"/>
                    </a:lnTo>
                    <a:lnTo>
                      <a:pt x="136" y="128"/>
                    </a:lnTo>
                    <a:lnTo>
                      <a:pt x="247" y="76"/>
                    </a:lnTo>
                    <a:lnTo>
                      <a:pt x="149" y="151"/>
                    </a:lnTo>
                    <a:lnTo>
                      <a:pt x="247" y="227"/>
                    </a:lnTo>
                    <a:lnTo>
                      <a:pt x="136" y="173"/>
                    </a:lnTo>
                    <a:lnTo>
                      <a:pt x="124" y="302"/>
                    </a:lnTo>
                    <a:lnTo>
                      <a:pt x="112" y="173"/>
                    </a:lnTo>
                    <a:lnTo>
                      <a:pt x="0" y="227"/>
                    </a:lnTo>
                    <a:lnTo>
                      <a:pt x="99" y="151"/>
                    </a:lnTo>
                    <a:lnTo>
                      <a:pt x="0" y="76"/>
                    </a:lnTo>
                  </a:path>
                </a:pathLst>
              </a:custGeom>
              <a:solidFill>
                <a:srgbClr val="4464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 name="Freeform 17"/>
              <p:cNvSpPr>
                <a:spLocks/>
              </p:cNvSpPr>
              <p:nvPr/>
            </p:nvSpPr>
            <p:spPr bwMode="auto">
              <a:xfrm>
                <a:off x="2141" y="1421"/>
                <a:ext cx="272" cy="335"/>
              </a:xfrm>
              <a:custGeom>
                <a:avLst/>
                <a:gdLst>
                  <a:gd name="T0" fmla="*/ 0 w 234"/>
                  <a:gd name="T1" fmla="*/ 128 h 289"/>
                  <a:gd name="T2" fmla="*/ 192 w 234"/>
                  <a:gd name="T3" fmla="*/ 218 h 289"/>
                  <a:gd name="T4" fmla="*/ 214 w 234"/>
                  <a:gd name="T5" fmla="*/ 0 h 289"/>
                  <a:gd name="T6" fmla="*/ 235 w 234"/>
                  <a:gd name="T7" fmla="*/ 218 h 289"/>
                  <a:gd name="T8" fmla="*/ 425 w 234"/>
                  <a:gd name="T9" fmla="*/ 128 h 289"/>
                  <a:gd name="T10" fmla="*/ 259 w 234"/>
                  <a:gd name="T11" fmla="*/ 261 h 289"/>
                  <a:gd name="T12" fmla="*/ 425 w 234"/>
                  <a:gd name="T13" fmla="*/ 388 h 289"/>
                  <a:gd name="T14" fmla="*/ 235 w 234"/>
                  <a:gd name="T15" fmla="*/ 303 h 289"/>
                  <a:gd name="T16" fmla="*/ 214 w 234"/>
                  <a:gd name="T17" fmla="*/ 520 h 289"/>
                  <a:gd name="T18" fmla="*/ 192 w 234"/>
                  <a:gd name="T19" fmla="*/ 303 h 289"/>
                  <a:gd name="T20" fmla="*/ 0 w 234"/>
                  <a:gd name="T21" fmla="*/ 392 h 289"/>
                  <a:gd name="T22" fmla="*/ 167 w 234"/>
                  <a:gd name="T23" fmla="*/ 261 h 289"/>
                  <a:gd name="T24" fmla="*/ 0 w 234"/>
                  <a:gd name="T25" fmla="*/ 128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4" h="289">
                    <a:moveTo>
                      <a:pt x="0" y="71"/>
                    </a:moveTo>
                    <a:lnTo>
                      <a:pt x="105" y="121"/>
                    </a:lnTo>
                    <a:lnTo>
                      <a:pt x="117" y="0"/>
                    </a:lnTo>
                    <a:lnTo>
                      <a:pt x="129" y="121"/>
                    </a:lnTo>
                    <a:lnTo>
                      <a:pt x="233" y="71"/>
                    </a:lnTo>
                    <a:lnTo>
                      <a:pt x="142" y="144"/>
                    </a:lnTo>
                    <a:lnTo>
                      <a:pt x="233" y="215"/>
                    </a:lnTo>
                    <a:lnTo>
                      <a:pt x="129" y="167"/>
                    </a:lnTo>
                    <a:lnTo>
                      <a:pt x="117" y="288"/>
                    </a:lnTo>
                    <a:lnTo>
                      <a:pt x="105" y="167"/>
                    </a:lnTo>
                    <a:lnTo>
                      <a:pt x="0" y="217"/>
                    </a:lnTo>
                    <a:lnTo>
                      <a:pt x="92" y="144"/>
                    </a:lnTo>
                    <a:lnTo>
                      <a:pt x="0" y="71"/>
                    </a:lnTo>
                  </a:path>
                </a:pathLst>
              </a:custGeom>
              <a:solidFill>
                <a:srgbClr val="4E6EB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 name="Freeform 18"/>
              <p:cNvSpPr>
                <a:spLocks/>
              </p:cNvSpPr>
              <p:nvPr/>
            </p:nvSpPr>
            <p:spPr bwMode="auto">
              <a:xfrm>
                <a:off x="2147" y="1429"/>
                <a:ext cx="260" cy="318"/>
              </a:xfrm>
              <a:custGeom>
                <a:avLst/>
                <a:gdLst>
                  <a:gd name="T0" fmla="*/ 0 w 224"/>
                  <a:gd name="T1" fmla="*/ 125 h 274"/>
                  <a:gd name="T2" fmla="*/ 182 w 224"/>
                  <a:gd name="T3" fmla="*/ 207 h 274"/>
                  <a:gd name="T4" fmla="*/ 203 w 224"/>
                  <a:gd name="T5" fmla="*/ 0 h 274"/>
                  <a:gd name="T6" fmla="*/ 225 w 224"/>
                  <a:gd name="T7" fmla="*/ 207 h 274"/>
                  <a:gd name="T8" fmla="*/ 405 w 224"/>
                  <a:gd name="T9" fmla="*/ 125 h 274"/>
                  <a:gd name="T10" fmla="*/ 250 w 224"/>
                  <a:gd name="T11" fmla="*/ 250 h 274"/>
                  <a:gd name="T12" fmla="*/ 405 w 224"/>
                  <a:gd name="T13" fmla="*/ 373 h 274"/>
                  <a:gd name="T14" fmla="*/ 225 w 224"/>
                  <a:gd name="T15" fmla="*/ 290 h 274"/>
                  <a:gd name="T16" fmla="*/ 203 w 224"/>
                  <a:gd name="T17" fmla="*/ 496 h 274"/>
                  <a:gd name="T18" fmla="*/ 182 w 224"/>
                  <a:gd name="T19" fmla="*/ 290 h 274"/>
                  <a:gd name="T20" fmla="*/ 0 w 224"/>
                  <a:gd name="T21" fmla="*/ 373 h 274"/>
                  <a:gd name="T22" fmla="*/ 158 w 224"/>
                  <a:gd name="T23" fmla="*/ 250 h 274"/>
                  <a:gd name="T24" fmla="*/ 0 w 224"/>
                  <a:gd name="T25" fmla="*/ 125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 h="274">
                    <a:moveTo>
                      <a:pt x="0" y="69"/>
                    </a:moveTo>
                    <a:lnTo>
                      <a:pt x="100" y="114"/>
                    </a:lnTo>
                    <a:lnTo>
                      <a:pt x="112" y="0"/>
                    </a:lnTo>
                    <a:lnTo>
                      <a:pt x="124" y="114"/>
                    </a:lnTo>
                    <a:lnTo>
                      <a:pt x="223" y="69"/>
                    </a:lnTo>
                    <a:lnTo>
                      <a:pt x="137" y="137"/>
                    </a:lnTo>
                    <a:lnTo>
                      <a:pt x="223" y="206"/>
                    </a:lnTo>
                    <a:lnTo>
                      <a:pt x="124" y="159"/>
                    </a:lnTo>
                    <a:lnTo>
                      <a:pt x="112" y="273"/>
                    </a:lnTo>
                    <a:lnTo>
                      <a:pt x="100" y="159"/>
                    </a:lnTo>
                    <a:lnTo>
                      <a:pt x="0" y="206"/>
                    </a:lnTo>
                    <a:lnTo>
                      <a:pt x="87" y="137"/>
                    </a:lnTo>
                    <a:lnTo>
                      <a:pt x="0" y="69"/>
                    </a:lnTo>
                  </a:path>
                </a:pathLst>
              </a:custGeom>
              <a:solidFill>
                <a:srgbClr val="5A79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Freeform 19"/>
              <p:cNvSpPr>
                <a:spLocks/>
              </p:cNvSpPr>
              <p:nvPr/>
            </p:nvSpPr>
            <p:spPr bwMode="auto">
              <a:xfrm>
                <a:off x="2155" y="1437"/>
                <a:ext cx="244" cy="302"/>
              </a:xfrm>
              <a:custGeom>
                <a:avLst/>
                <a:gdLst>
                  <a:gd name="T0" fmla="*/ 0 w 210"/>
                  <a:gd name="T1" fmla="*/ 120 h 260"/>
                  <a:gd name="T2" fmla="*/ 168 w 210"/>
                  <a:gd name="T3" fmla="*/ 194 h 260"/>
                  <a:gd name="T4" fmla="*/ 192 w 210"/>
                  <a:gd name="T5" fmla="*/ 0 h 260"/>
                  <a:gd name="T6" fmla="*/ 214 w 210"/>
                  <a:gd name="T7" fmla="*/ 194 h 260"/>
                  <a:gd name="T8" fmla="*/ 381 w 210"/>
                  <a:gd name="T9" fmla="*/ 120 h 260"/>
                  <a:gd name="T10" fmla="*/ 235 w 210"/>
                  <a:gd name="T11" fmla="*/ 236 h 260"/>
                  <a:gd name="T12" fmla="*/ 381 w 210"/>
                  <a:gd name="T13" fmla="*/ 357 h 260"/>
                  <a:gd name="T14" fmla="*/ 214 w 210"/>
                  <a:gd name="T15" fmla="*/ 278 h 260"/>
                  <a:gd name="T16" fmla="*/ 192 w 210"/>
                  <a:gd name="T17" fmla="*/ 473 h 260"/>
                  <a:gd name="T18" fmla="*/ 168 w 210"/>
                  <a:gd name="T19" fmla="*/ 278 h 260"/>
                  <a:gd name="T20" fmla="*/ 0 w 210"/>
                  <a:gd name="T21" fmla="*/ 357 h 260"/>
                  <a:gd name="T22" fmla="*/ 148 w 210"/>
                  <a:gd name="T23" fmla="*/ 236 h 260"/>
                  <a:gd name="T24" fmla="*/ 0 w 210"/>
                  <a:gd name="T25" fmla="*/ 120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0" h="260">
                    <a:moveTo>
                      <a:pt x="0" y="66"/>
                    </a:moveTo>
                    <a:lnTo>
                      <a:pt x="93" y="107"/>
                    </a:lnTo>
                    <a:lnTo>
                      <a:pt x="105" y="0"/>
                    </a:lnTo>
                    <a:lnTo>
                      <a:pt x="117" y="107"/>
                    </a:lnTo>
                    <a:lnTo>
                      <a:pt x="209" y="66"/>
                    </a:lnTo>
                    <a:lnTo>
                      <a:pt x="129" y="130"/>
                    </a:lnTo>
                    <a:lnTo>
                      <a:pt x="209" y="195"/>
                    </a:lnTo>
                    <a:lnTo>
                      <a:pt x="117" y="152"/>
                    </a:lnTo>
                    <a:lnTo>
                      <a:pt x="105" y="259"/>
                    </a:lnTo>
                    <a:lnTo>
                      <a:pt x="93" y="152"/>
                    </a:lnTo>
                    <a:lnTo>
                      <a:pt x="0" y="195"/>
                    </a:lnTo>
                    <a:lnTo>
                      <a:pt x="81" y="130"/>
                    </a:lnTo>
                    <a:lnTo>
                      <a:pt x="0" y="66"/>
                    </a:lnTo>
                  </a:path>
                </a:pathLst>
              </a:custGeom>
              <a:solidFill>
                <a:srgbClr val="6885C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 name="Freeform 20"/>
              <p:cNvSpPr>
                <a:spLocks/>
              </p:cNvSpPr>
              <p:nvPr/>
            </p:nvSpPr>
            <p:spPr bwMode="auto">
              <a:xfrm>
                <a:off x="2161" y="1446"/>
                <a:ext cx="232" cy="285"/>
              </a:xfrm>
              <a:custGeom>
                <a:avLst/>
                <a:gdLst>
                  <a:gd name="T0" fmla="*/ 0 w 200"/>
                  <a:gd name="T1" fmla="*/ 109 h 245"/>
                  <a:gd name="T2" fmla="*/ 159 w 200"/>
                  <a:gd name="T3" fmla="*/ 181 h 245"/>
                  <a:gd name="T4" fmla="*/ 182 w 200"/>
                  <a:gd name="T5" fmla="*/ 0 h 245"/>
                  <a:gd name="T6" fmla="*/ 203 w 200"/>
                  <a:gd name="T7" fmla="*/ 181 h 245"/>
                  <a:gd name="T8" fmla="*/ 361 w 200"/>
                  <a:gd name="T9" fmla="*/ 109 h 245"/>
                  <a:gd name="T10" fmla="*/ 226 w 200"/>
                  <a:gd name="T11" fmla="*/ 223 h 245"/>
                  <a:gd name="T12" fmla="*/ 361 w 200"/>
                  <a:gd name="T13" fmla="*/ 334 h 245"/>
                  <a:gd name="T14" fmla="*/ 203 w 200"/>
                  <a:gd name="T15" fmla="*/ 264 h 245"/>
                  <a:gd name="T16" fmla="*/ 182 w 200"/>
                  <a:gd name="T17" fmla="*/ 447 h 245"/>
                  <a:gd name="T18" fmla="*/ 159 w 200"/>
                  <a:gd name="T19" fmla="*/ 264 h 245"/>
                  <a:gd name="T20" fmla="*/ 0 w 200"/>
                  <a:gd name="T21" fmla="*/ 334 h 245"/>
                  <a:gd name="T22" fmla="*/ 136 w 200"/>
                  <a:gd name="T23" fmla="*/ 223 h 245"/>
                  <a:gd name="T24" fmla="*/ 0 w 200"/>
                  <a:gd name="T25" fmla="*/ 109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0" h="245">
                    <a:moveTo>
                      <a:pt x="0" y="60"/>
                    </a:moveTo>
                    <a:lnTo>
                      <a:pt x="88" y="99"/>
                    </a:lnTo>
                    <a:lnTo>
                      <a:pt x="100" y="0"/>
                    </a:lnTo>
                    <a:lnTo>
                      <a:pt x="112" y="99"/>
                    </a:lnTo>
                    <a:lnTo>
                      <a:pt x="199" y="60"/>
                    </a:lnTo>
                    <a:lnTo>
                      <a:pt x="125" y="122"/>
                    </a:lnTo>
                    <a:lnTo>
                      <a:pt x="199" y="182"/>
                    </a:lnTo>
                    <a:lnTo>
                      <a:pt x="112" y="144"/>
                    </a:lnTo>
                    <a:lnTo>
                      <a:pt x="100" y="244"/>
                    </a:lnTo>
                    <a:lnTo>
                      <a:pt x="88" y="144"/>
                    </a:lnTo>
                    <a:lnTo>
                      <a:pt x="0" y="182"/>
                    </a:lnTo>
                    <a:lnTo>
                      <a:pt x="75" y="122"/>
                    </a:lnTo>
                    <a:lnTo>
                      <a:pt x="0" y="60"/>
                    </a:lnTo>
                  </a:path>
                </a:pathLst>
              </a:custGeom>
              <a:solidFill>
                <a:srgbClr val="7992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 name="Freeform 21"/>
              <p:cNvSpPr>
                <a:spLocks/>
              </p:cNvSpPr>
              <p:nvPr/>
            </p:nvSpPr>
            <p:spPr bwMode="auto">
              <a:xfrm>
                <a:off x="2169" y="1454"/>
                <a:ext cx="216" cy="269"/>
              </a:xfrm>
              <a:custGeom>
                <a:avLst/>
                <a:gdLst>
                  <a:gd name="T0" fmla="*/ 0 w 186"/>
                  <a:gd name="T1" fmla="*/ 107 h 231"/>
                  <a:gd name="T2" fmla="*/ 147 w 186"/>
                  <a:gd name="T3" fmla="*/ 170 h 231"/>
                  <a:gd name="T4" fmla="*/ 168 w 186"/>
                  <a:gd name="T5" fmla="*/ 0 h 231"/>
                  <a:gd name="T6" fmla="*/ 192 w 186"/>
                  <a:gd name="T7" fmla="*/ 170 h 231"/>
                  <a:gd name="T8" fmla="*/ 337 w 186"/>
                  <a:gd name="T9" fmla="*/ 107 h 231"/>
                  <a:gd name="T10" fmla="*/ 213 w 186"/>
                  <a:gd name="T11" fmla="*/ 212 h 231"/>
                  <a:gd name="T12" fmla="*/ 337 w 186"/>
                  <a:gd name="T13" fmla="*/ 317 h 231"/>
                  <a:gd name="T14" fmla="*/ 192 w 186"/>
                  <a:gd name="T15" fmla="*/ 253 h 231"/>
                  <a:gd name="T16" fmla="*/ 168 w 186"/>
                  <a:gd name="T17" fmla="*/ 423 h 231"/>
                  <a:gd name="T18" fmla="*/ 147 w 186"/>
                  <a:gd name="T19" fmla="*/ 253 h 231"/>
                  <a:gd name="T20" fmla="*/ 0 w 186"/>
                  <a:gd name="T21" fmla="*/ 317 h 231"/>
                  <a:gd name="T22" fmla="*/ 125 w 186"/>
                  <a:gd name="T23" fmla="*/ 212 h 231"/>
                  <a:gd name="T24" fmla="*/ 0 w 186"/>
                  <a:gd name="T25" fmla="*/ 107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6" h="231">
                    <a:moveTo>
                      <a:pt x="0" y="58"/>
                    </a:moveTo>
                    <a:lnTo>
                      <a:pt x="81" y="92"/>
                    </a:lnTo>
                    <a:lnTo>
                      <a:pt x="93" y="0"/>
                    </a:lnTo>
                    <a:lnTo>
                      <a:pt x="105" y="92"/>
                    </a:lnTo>
                    <a:lnTo>
                      <a:pt x="185" y="58"/>
                    </a:lnTo>
                    <a:lnTo>
                      <a:pt x="117" y="115"/>
                    </a:lnTo>
                    <a:lnTo>
                      <a:pt x="185" y="173"/>
                    </a:lnTo>
                    <a:lnTo>
                      <a:pt x="105" y="137"/>
                    </a:lnTo>
                    <a:lnTo>
                      <a:pt x="93" y="230"/>
                    </a:lnTo>
                    <a:lnTo>
                      <a:pt x="81" y="137"/>
                    </a:lnTo>
                    <a:lnTo>
                      <a:pt x="0" y="173"/>
                    </a:lnTo>
                    <a:lnTo>
                      <a:pt x="69" y="115"/>
                    </a:lnTo>
                    <a:lnTo>
                      <a:pt x="0" y="58"/>
                    </a:lnTo>
                  </a:path>
                </a:pathLst>
              </a:custGeom>
              <a:solidFill>
                <a:srgbClr val="8BA0C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 name="Freeform 22"/>
              <p:cNvSpPr>
                <a:spLocks/>
              </p:cNvSpPr>
              <p:nvPr/>
            </p:nvSpPr>
            <p:spPr bwMode="auto">
              <a:xfrm>
                <a:off x="2175" y="1462"/>
                <a:ext cx="204" cy="253"/>
              </a:xfrm>
              <a:custGeom>
                <a:avLst/>
                <a:gdLst>
                  <a:gd name="T0" fmla="*/ 0 w 176"/>
                  <a:gd name="T1" fmla="*/ 101 h 217"/>
                  <a:gd name="T2" fmla="*/ 137 w 176"/>
                  <a:gd name="T3" fmla="*/ 156 h 217"/>
                  <a:gd name="T4" fmla="*/ 159 w 176"/>
                  <a:gd name="T5" fmla="*/ 0 h 217"/>
                  <a:gd name="T6" fmla="*/ 179 w 176"/>
                  <a:gd name="T7" fmla="*/ 156 h 217"/>
                  <a:gd name="T8" fmla="*/ 314 w 176"/>
                  <a:gd name="T9" fmla="*/ 98 h 217"/>
                  <a:gd name="T10" fmla="*/ 203 w 176"/>
                  <a:gd name="T11" fmla="*/ 199 h 217"/>
                  <a:gd name="T12" fmla="*/ 315 w 176"/>
                  <a:gd name="T13" fmla="*/ 297 h 217"/>
                  <a:gd name="T14" fmla="*/ 179 w 176"/>
                  <a:gd name="T15" fmla="*/ 240 h 217"/>
                  <a:gd name="T16" fmla="*/ 159 w 176"/>
                  <a:gd name="T17" fmla="*/ 400 h 217"/>
                  <a:gd name="T18" fmla="*/ 137 w 176"/>
                  <a:gd name="T19" fmla="*/ 240 h 217"/>
                  <a:gd name="T20" fmla="*/ 0 w 176"/>
                  <a:gd name="T21" fmla="*/ 297 h 217"/>
                  <a:gd name="T22" fmla="*/ 115 w 176"/>
                  <a:gd name="T23" fmla="*/ 199 h 217"/>
                  <a:gd name="T24" fmla="*/ 0 w 176"/>
                  <a:gd name="T25" fmla="*/ 101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 name="Freeform 23"/>
              <p:cNvSpPr>
                <a:spLocks/>
              </p:cNvSpPr>
              <p:nvPr/>
            </p:nvSpPr>
            <p:spPr bwMode="auto">
              <a:xfrm>
                <a:off x="2183" y="1471"/>
                <a:ext cx="189" cy="234"/>
              </a:xfrm>
              <a:custGeom>
                <a:avLst/>
                <a:gdLst>
                  <a:gd name="T0" fmla="*/ 0 w 163"/>
                  <a:gd name="T1" fmla="*/ 92 h 202"/>
                  <a:gd name="T2" fmla="*/ 125 w 163"/>
                  <a:gd name="T3" fmla="*/ 139 h 202"/>
                  <a:gd name="T4" fmla="*/ 146 w 163"/>
                  <a:gd name="T5" fmla="*/ 0 h 202"/>
                  <a:gd name="T6" fmla="*/ 168 w 163"/>
                  <a:gd name="T7" fmla="*/ 139 h 202"/>
                  <a:gd name="T8" fmla="*/ 292 w 163"/>
                  <a:gd name="T9" fmla="*/ 92 h 202"/>
                  <a:gd name="T10" fmla="*/ 189 w 163"/>
                  <a:gd name="T11" fmla="*/ 183 h 202"/>
                  <a:gd name="T12" fmla="*/ 293 w 163"/>
                  <a:gd name="T13" fmla="*/ 271 h 202"/>
                  <a:gd name="T14" fmla="*/ 168 w 163"/>
                  <a:gd name="T15" fmla="*/ 220 h 202"/>
                  <a:gd name="T16" fmla="*/ 146 w 163"/>
                  <a:gd name="T17" fmla="*/ 363 h 202"/>
                  <a:gd name="T18" fmla="*/ 125 w 163"/>
                  <a:gd name="T19" fmla="*/ 220 h 202"/>
                  <a:gd name="T20" fmla="*/ 0 w 163"/>
                  <a:gd name="T21" fmla="*/ 271 h 202"/>
                  <a:gd name="T22" fmla="*/ 103 w 163"/>
                  <a:gd name="T23" fmla="*/ 183 h 202"/>
                  <a:gd name="T24" fmla="*/ 0 w 163"/>
                  <a:gd name="T25" fmla="*/ 92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3" h="202">
                    <a:moveTo>
                      <a:pt x="0" y="51"/>
                    </a:moveTo>
                    <a:lnTo>
                      <a:pt x="69" y="78"/>
                    </a:lnTo>
                    <a:lnTo>
                      <a:pt x="81" y="0"/>
                    </a:lnTo>
                    <a:lnTo>
                      <a:pt x="93" y="78"/>
                    </a:lnTo>
                    <a:lnTo>
                      <a:pt x="161" y="51"/>
                    </a:lnTo>
                    <a:lnTo>
                      <a:pt x="105" y="101"/>
                    </a:lnTo>
                    <a:lnTo>
                      <a:pt x="162" y="150"/>
                    </a:lnTo>
                    <a:lnTo>
                      <a:pt x="93" y="123"/>
                    </a:lnTo>
                    <a:lnTo>
                      <a:pt x="81" y="201"/>
                    </a:lnTo>
                    <a:lnTo>
                      <a:pt x="69" y="123"/>
                    </a:lnTo>
                    <a:lnTo>
                      <a:pt x="0" y="150"/>
                    </a:lnTo>
                    <a:lnTo>
                      <a:pt x="57" y="101"/>
                    </a:lnTo>
                    <a:lnTo>
                      <a:pt x="0" y="51"/>
                    </a:lnTo>
                  </a:path>
                </a:pathLst>
              </a:custGeom>
              <a:solidFill>
                <a:srgbClr val="B9C2D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Freeform 24"/>
              <p:cNvSpPr>
                <a:spLocks/>
              </p:cNvSpPr>
              <p:nvPr/>
            </p:nvSpPr>
            <p:spPr bwMode="auto">
              <a:xfrm>
                <a:off x="2189" y="1479"/>
                <a:ext cx="176" cy="218"/>
              </a:xfrm>
              <a:custGeom>
                <a:avLst/>
                <a:gdLst>
                  <a:gd name="T0" fmla="*/ 0 w 152"/>
                  <a:gd name="T1" fmla="*/ 87 h 188"/>
                  <a:gd name="T2" fmla="*/ 116 w 152"/>
                  <a:gd name="T3" fmla="*/ 128 h 188"/>
                  <a:gd name="T4" fmla="*/ 137 w 152"/>
                  <a:gd name="T5" fmla="*/ 0 h 188"/>
                  <a:gd name="T6" fmla="*/ 156 w 152"/>
                  <a:gd name="T7" fmla="*/ 128 h 188"/>
                  <a:gd name="T8" fmla="*/ 272 w 152"/>
                  <a:gd name="T9" fmla="*/ 87 h 188"/>
                  <a:gd name="T10" fmla="*/ 179 w 152"/>
                  <a:gd name="T11" fmla="*/ 169 h 188"/>
                  <a:gd name="T12" fmla="*/ 272 w 152"/>
                  <a:gd name="T13" fmla="*/ 255 h 188"/>
                  <a:gd name="T14" fmla="*/ 156 w 152"/>
                  <a:gd name="T15" fmla="*/ 211 h 188"/>
                  <a:gd name="T16" fmla="*/ 137 w 152"/>
                  <a:gd name="T17" fmla="*/ 339 h 188"/>
                  <a:gd name="T18" fmla="*/ 116 w 152"/>
                  <a:gd name="T19" fmla="*/ 211 h 188"/>
                  <a:gd name="T20" fmla="*/ 0 w 152"/>
                  <a:gd name="T21" fmla="*/ 255 h 188"/>
                  <a:gd name="T22" fmla="*/ 91 w 152"/>
                  <a:gd name="T23" fmla="*/ 169 h 188"/>
                  <a:gd name="T24" fmla="*/ 0 w 152"/>
                  <a:gd name="T25" fmla="*/ 87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 name="Freeform 25"/>
              <p:cNvSpPr>
                <a:spLocks/>
              </p:cNvSpPr>
              <p:nvPr/>
            </p:nvSpPr>
            <p:spPr bwMode="auto">
              <a:xfrm>
                <a:off x="2196" y="1489"/>
                <a:ext cx="161" cy="201"/>
              </a:xfrm>
              <a:custGeom>
                <a:avLst/>
                <a:gdLst>
                  <a:gd name="T0" fmla="*/ 0 w 139"/>
                  <a:gd name="T1" fmla="*/ 77 h 173"/>
                  <a:gd name="T2" fmla="*/ 102 w 139"/>
                  <a:gd name="T3" fmla="*/ 115 h 173"/>
                  <a:gd name="T4" fmla="*/ 125 w 139"/>
                  <a:gd name="T5" fmla="*/ 0 h 173"/>
                  <a:gd name="T6" fmla="*/ 146 w 139"/>
                  <a:gd name="T7" fmla="*/ 115 h 173"/>
                  <a:gd name="T8" fmla="*/ 248 w 139"/>
                  <a:gd name="T9" fmla="*/ 77 h 173"/>
                  <a:gd name="T10" fmla="*/ 168 w 139"/>
                  <a:gd name="T11" fmla="*/ 157 h 173"/>
                  <a:gd name="T12" fmla="*/ 248 w 139"/>
                  <a:gd name="T13" fmla="*/ 234 h 173"/>
                  <a:gd name="T14" fmla="*/ 146 w 139"/>
                  <a:gd name="T15" fmla="*/ 195 h 173"/>
                  <a:gd name="T16" fmla="*/ 125 w 139"/>
                  <a:gd name="T17" fmla="*/ 314 h 173"/>
                  <a:gd name="T18" fmla="*/ 102 w 139"/>
                  <a:gd name="T19" fmla="*/ 195 h 173"/>
                  <a:gd name="T20" fmla="*/ 0 w 139"/>
                  <a:gd name="T21" fmla="*/ 234 h 173"/>
                  <a:gd name="T22" fmla="*/ 80 w 139"/>
                  <a:gd name="T23" fmla="*/ 157 h 173"/>
                  <a:gd name="T24" fmla="*/ 0 w 139"/>
                  <a:gd name="T25" fmla="*/ 77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9" h="173">
                    <a:moveTo>
                      <a:pt x="0" y="42"/>
                    </a:moveTo>
                    <a:lnTo>
                      <a:pt x="57" y="63"/>
                    </a:lnTo>
                    <a:lnTo>
                      <a:pt x="69" y="0"/>
                    </a:lnTo>
                    <a:lnTo>
                      <a:pt x="81" y="63"/>
                    </a:lnTo>
                    <a:lnTo>
                      <a:pt x="138" y="42"/>
                    </a:lnTo>
                    <a:lnTo>
                      <a:pt x="93" y="86"/>
                    </a:lnTo>
                    <a:lnTo>
                      <a:pt x="138" y="128"/>
                    </a:lnTo>
                    <a:lnTo>
                      <a:pt x="81" y="108"/>
                    </a:lnTo>
                    <a:lnTo>
                      <a:pt x="69" y="172"/>
                    </a:lnTo>
                    <a:lnTo>
                      <a:pt x="57" y="108"/>
                    </a:lnTo>
                    <a:lnTo>
                      <a:pt x="0" y="128"/>
                    </a:lnTo>
                    <a:lnTo>
                      <a:pt x="45" y="86"/>
                    </a:lnTo>
                    <a:lnTo>
                      <a:pt x="0" y="42"/>
                    </a:lnTo>
                  </a:path>
                </a:pathLst>
              </a:custGeom>
              <a:solidFill>
                <a:srgbClr val="F9F9F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sp>
        <p:nvSpPr>
          <p:cNvPr id="27" name="Rectangle 3"/>
          <p:cNvSpPr txBox="1">
            <a:spLocks noChangeArrowheads="1"/>
          </p:cNvSpPr>
          <p:nvPr/>
        </p:nvSpPr>
        <p:spPr>
          <a:xfrm>
            <a:off x="3581400" y="5486400"/>
            <a:ext cx="4865269" cy="8381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altLang="en-US" sz="2800" dirty="0">
                <a:solidFill>
                  <a:srgbClr val="0099FF"/>
                </a:solidFill>
                <a:latin typeface="+mj-lt"/>
              </a:rPr>
              <a:t>Sri Harold Klemp, the M</a:t>
            </a:r>
            <a:r>
              <a:rPr lang="en-US" altLang="en-US" sz="2800" cap="small" dirty="0">
                <a:solidFill>
                  <a:srgbClr val="0099FF"/>
                </a:solidFill>
                <a:latin typeface="+mj-lt"/>
              </a:rPr>
              <a:t>ahanta</a:t>
            </a:r>
            <a:r>
              <a:rPr lang="en-US" altLang="en-US" sz="2800" dirty="0">
                <a:solidFill>
                  <a:srgbClr val="0099FF"/>
                </a:solidFill>
                <a:latin typeface="+mj-lt"/>
              </a:rPr>
              <a:t>, the Living ECK Master</a:t>
            </a:r>
          </a:p>
        </p:txBody>
      </p:sp>
      <p:sp>
        <p:nvSpPr>
          <p:cNvPr id="50" name="Rectangle 3"/>
          <p:cNvSpPr txBox="1">
            <a:spLocks noChangeArrowheads="1"/>
          </p:cNvSpPr>
          <p:nvPr/>
        </p:nvSpPr>
        <p:spPr>
          <a:xfrm>
            <a:off x="1589176" y="367831"/>
            <a:ext cx="8381999" cy="7671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altLang="en-US" sz="6000" b="1" dirty="0">
                <a:ln w="1905">
                  <a:noFill/>
                </a:ln>
                <a:solidFill>
                  <a:srgbClr val="DD8B4D"/>
                </a:solidFill>
                <a:latin typeface="Adobe Gothic Std B" panose="020B0800000000000000" pitchFamily="34" charset="-128"/>
                <a:ea typeface="Adobe Gothic Std B" panose="020B0800000000000000" pitchFamily="34" charset="-128"/>
                <a:cs typeface="MV Boli" panose="02000500030200090000" pitchFamily="2" charset="0"/>
              </a:rPr>
              <a:t>The Dream Master</a:t>
            </a:r>
          </a:p>
        </p:txBody>
      </p:sp>
    </p:spTree>
    <p:extLst>
      <p:ext uri="{BB962C8B-B14F-4D97-AF65-F5344CB8AC3E}">
        <p14:creationId xmlns:p14="http://schemas.microsoft.com/office/powerpoint/2010/main" val="113149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26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568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676400"/>
            <a:ext cx="7772400" cy="2152651"/>
          </a:xfrm>
        </p:spPr>
        <p:txBody>
          <a:bodyPr>
            <a:normAutofit fontScale="90000"/>
          </a:bodyPr>
          <a:lstStyle/>
          <a:p>
            <a:r>
              <a:rPr lang="en-US" dirty="0">
                <a:solidFill>
                  <a:srgbClr val="3333FF"/>
                </a:solidFill>
                <a:latin typeface="Palatino" panose="02027200000000000000" pitchFamily="18" charset="0"/>
              </a:rPr>
              <a:t>Insert “Dream Journeys” </a:t>
            </a:r>
            <a:br>
              <a:rPr lang="en-US" dirty="0">
                <a:solidFill>
                  <a:srgbClr val="3333FF"/>
                </a:solidFill>
                <a:latin typeface="Palatino" panose="02027200000000000000" pitchFamily="18" charset="0"/>
              </a:rPr>
            </a:br>
            <a:r>
              <a:rPr lang="en-US" dirty="0">
                <a:solidFill>
                  <a:srgbClr val="3333FF"/>
                </a:solidFill>
                <a:latin typeface="Palatino" panose="02027200000000000000" pitchFamily="18" charset="0"/>
              </a:rPr>
              <a:t>video clip</a:t>
            </a:r>
            <a:br>
              <a:rPr lang="en-US" dirty="0">
                <a:solidFill>
                  <a:srgbClr val="3333FF"/>
                </a:solidFill>
                <a:latin typeface="Palatino" panose="02027200000000000000" pitchFamily="18" charset="0"/>
              </a:rPr>
            </a:br>
            <a:r>
              <a:rPr lang="en-US" dirty="0">
                <a:solidFill>
                  <a:srgbClr val="3333FF"/>
                </a:solidFill>
                <a:latin typeface="Palatino" panose="02027200000000000000" pitchFamily="18" charset="0"/>
              </a:rPr>
              <a:t>(1:18 – 2:25)</a:t>
            </a:r>
            <a:r>
              <a:rPr lang="en-US" dirty="0">
                <a:solidFill>
                  <a:srgbClr val="C00000"/>
                </a:solidFill>
                <a:latin typeface="Palatino" panose="02027200000000000000" pitchFamily="18" charset="0"/>
              </a:rPr>
              <a:t/>
            </a:r>
            <a:br>
              <a:rPr lang="en-US" dirty="0">
                <a:solidFill>
                  <a:srgbClr val="C00000"/>
                </a:solidFill>
                <a:latin typeface="Palatino" panose="02027200000000000000" pitchFamily="18" charset="0"/>
              </a:rPr>
            </a:br>
            <a:endParaRPr lang="en-US" dirty="0">
              <a:solidFill>
                <a:srgbClr val="C00000"/>
              </a:solidFill>
              <a:latin typeface="Palatino" panose="02027200000000000000" pitchFamily="18" charset="0"/>
            </a:endParaRPr>
          </a:p>
        </p:txBody>
      </p:sp>
      <p:sp>
        <p:nvSpPr>
          <p:cNvPr id="3" name="Subtitle 2"/>
          <p:cNvSpPr>
            <a:spLocks noGrp="1"/>
          </p:cNvSpPr>
          <p:nvPr>
            <p:ph type="subTitle" idx="1"/>
          </p:nvPr>
        </p:nvSpPr>
        <p:spPr/>
        <p:txBody>
          <a:bodyPr/>
          <a:lstStyle/>
          <a:p>
            <a:r>
              <a:rPr lang="en-US" dirty="0">
                <a:solidFill>
                  <a:srgbClr val="3333FF"/>
                </a:solidFill>
              </a:rPr>
              <a:t>From ECKANKAR website videos</a:t>
            </a:r>
          </a:p>
        </p:txBody>
      </p:sp>
      <p:pic>
        <p:nvPicPr>
          <p:cNvPr id="4" name="18EwSaMnFamWkshp_V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76200"/>
            <a:ext cx="10515600" cy="7010399"/>
          </a:xfrm>
          <a:prstGeom prst="rect">
            <a:avLst/>
          </a:prstGeom>
        </p:spPr>
      </p:pic>
    </p:spTree>
    <p:extLst>
      <p:ext uri="{BB962C8B-B14F-4D97-AF65-F5344CB8AC3E}">
        <p14:creationId xmlns:p14="http://schemas.microsoft.com/office/powerpoint/2010/main" val="384732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26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837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67" y="-228600"/>
            <a:ext cx="12767734" cy="7181850"/>
          </a:xfrm>
          <a:prstGeom prst="rect">
            <a:avLst/>
          </a:prstGeom>
        </p:spPr>
      </p:pic>
    </p:spTree>
    <p:extLst>
      <p:ext uri="{BB962C8B-B14F-4D97-AF65-F5344CB8AC3E}">
        <p14:creationId xmlns:p14="http://schemas.microsoft.com/office/powerpoint/2010/main" val="401237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2500" y="2508391"/>
            <a:ext cx="1367000" cy="19138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292" b="1849"/>
          <a:stretch/>
        </p:blipFill>
        <p:spPr>
          <a:xfrm>
            <a:off x="9210464" y="4724400"/>
            <a:ext cx="1419484" cy="1905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5215"/>
          <a:stretch/>
        </p:blipFill>
        <p:spPr>
          <a:xfrm>
            <a:off x="3581400" y="2512790"/>
            <a:ext cx="1384799" cy="19050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3733"/>
          <a:stretch/>
        </p:blipFill>
        <p:spPr>
          <a:xfrm>
            <a:off x="3554908" y="4755060"/>
            <a:ext cx="1384799" cy="187434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4985" y="2501512"/>
            <a:ext cx="1371601" cy="1927557"/>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2081" b="3657"/>
          <a:stretch/>
        </p:blipFill>
        <p:spPr>
          <a:xfrm>
            <a:off x="7295771" y="4724400"/>
            <a:ext cx="1456045" cy="1905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7820" y="2508391"/>
            <a:ext cx="1398375" cy="1926895"/>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6193" y="4751404"/>
            <a:ext cx="1409366" cy="185442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9374" y="4720356"/>
            <a:ext cx="1415005" cy="1885477"/>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2396" y="2497460"/>
            <a:ext cx="1419484" cy="1935660"/>
          </a:xfrm>
          <a:prstGeom prst="rect">
            <a:avLst/>
          </a:prstGeom>
        </p:spPr>
      </p:pic>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t="7180"/>
          <a:stretch/>
        </p:blipFill>
        <p:spPr>
          <a:xfrm>
            <a:off x="5322806" y="350378"/>
            <a:ext cx="1536139" cy="1828800"/>
          </a:xfrm>
          <a:prstGeom prst="rect">
            <a:avLst/>
          </a:prstGeom>
        </p:spPr>
      </p:pic>
    </p:spTree>
    <p:extLst>
      <p:ext uri="{BB962C8B-B14F-4D97-AF65-F5344CB8AC3E}">
        <p14:creationId xmlns:p14="http://schemas.microsoft.com/office/powerpoint/2010/main" val="3370228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p:nvPr/>
        </p:nvSpPr>
        <p:spPr>
          <a:xfrm>
            <a:off x="762000" y="2730651"/>
            <a:ext cx="11430000" cy="3785001"/>
          </a:xfrm>
          <a:prstGeom prst="rect">
            <a:avLst/>
          </a:prstGeom>
          <a:noFill/>
          <a:ln>
            <a:noFill/>
          </a:ln>
        </p:spPr>
        <p:txBody>
          <a:bodyPr lIns="0" tIns="0" rIns="499904" bIns="0" anchor="t" anchorCtr="0">
            <a:noAutofit/>
          </a:bodyPr>
          <a:lstStyle/>
          <a:p>
            <a:r>
              <a:rPr lang="en-US" sz="4000" dirty="0">
                <a:solidFill>
                  <a:srgbClr val="0000FF"/>
                </a:solidFill>
                <a:latin typeface="Calibri"/>
                <a:cs typeface="Calibri"/>
                <a:sym typeface="Calibri"/>
              </a:rPr>
              <a:t>	</a:t>
            </a:r>
            <a:r>
              <a:rPr lang="en-US" sz="4000" b="1" dirty="0">
                <a:solidFill>
                  <a:srgbClr val="0099FF"/>
                </a:solidFill>
                <a:latin typeface="+mj-lt"/>
              </a:rPr>
              <a:t>“Creating a dream dictionary can help you become familiar with your own dream symbols.  Whether a baseball diamond, a bear, an eagle, or anything else, you’ll know immediately what a particular symbol means to you….</a:t>
            </a:r>
          </a:p>
          <a:p>
            <a:r>
              <a:rPr lang="en-US" sz="3600" b="1" dirty="0">
                <a:latin typeface="Palatino" panose="02027200000000000000" pitchFamily="18" charset="0"/>
              </a:rPr>
              <a:t>			</a:t>
            </a:r>
            <a:r>
              <a:rPr lang="en-US" b="1" dirty="0"/>
              <a:t>			 </a:t>
            </a:r>
            <a:endParaRPr lang="en-US" sz="3800" b="1" dirty="0">
              <a:solidFill>
                <a:srgbClr val="0000CC"/>
              </a:solidFill>
              <a:latin typeface="Calibri"/>
              <a:ea typeface="Calibri"/>
              <a:cs typeface="Calibri"/>
              <a:sym typeface="Calibri"/>
            </a:endParaRPr>
          </a:p>
        </p:txBody>
      </p:sp>
      <p:sp>
        <p:nvSpPr>
          <p:cNvPr id="3" name="Rectangle 3"/>
          <p:cNvSpPr txBox="1">
            <a:spLocks noChangeArrowheads="1"/>
          </p:cNvSpPr>
          <p:nvPr/>
        </p:nvSpPr>
        <p:spPr>
          <a:xfrm>
            <a:off x="3276600" y="1219200"/>
            <a:ext cx="8229600" cy="7671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altLang="en-US" sz="6000" b="1" dirty="0">
                <a:ln w="1905">
                  <a:noFill/>
                </a:ln>
                <a:solidFill>
                  <a:srgbClr val="DD8B4D"/>
                </a:solidFill>
                <a:latin typeface="Adobe Gothic Std B" panose="020B0800000000000000" pitchFamily="34" charset="-128"/>
                <a:ea typeface="Adobe Gothic Std B" panose="020B0800000000000000" pitchFamily="34" charset="-128"/>
                <a:cs typeface="MV Boli" panose="02000500030200090000" pitchFamily="2" charset="0"/>
              </a:rPr>
              <a:t>The</a:t>
            </a:r>
            <a:r>
              <a:rPr lang="en-US" altLang="en-US" sz="4500" b="1" dirty="0">
                <a:ln w="1905">
                  <a:solidFill>
                    <a:srgbClr val="0099FF"/>
                  </a:solidFill>
                </a:ln>
                <a:solidFill>
                  <a:srgbClr val="3333FF"/>
                </a:solidFill>
                <a:effectLst>
                  <a:innerShdw blurRad="69850" dist="43180" dir="5400000">
                    <a:srgbClr val="000000">
                      <a:alpha val="65000"/>
                    </a:srgbClr>
                  </a:innerShdw>
                </a:effectLst>
                <a:latin typeface="Adobe Gothic Std B" panose="020B0800000000000000" pitchFamily="34" charset="-128"/>
                <a:ea typeface="Adobe Gothic Std B" panose="020B0800000000000000" pitchFamily="34" charset="-128"/>
                <a:cs typeface="MV Boli" panose="02000500030200090000" pitchFamily="2" charset="0"/>
              </a:rPr>
              <a:t> </a:t>
            </a:r>
            <a:r>
              <a:rPr lang="en-US" altLang="en-US" sz="6000" b="1" dirty="0" smtClean="0">
                <a:ln w="1905">
                  <a:noFill/>
                </a:ln>
                <a:solidFill>
                  <a:srgbClr val="DD8B4D"/>
                </a:solidFill>
                <a:latin typeface="Adobe Gothic Std B" panose="020B0800000000000000" pitchFamily="34" charset="-128"/>
                <a:ea typeface="Adobe Gothic Std B" panose="020B0800000000000000" pitchFamily="34" charset="-128"/>
                <a:cs typeface="MV Boli" panose="02000500030200090000" pitchFamily="2" charset="0"/>
              </a:rPr>
              <a:t>Dream</a:t>
            </a:r>
            <a:r>
              <a:rPr lang="en-US" altLang="en-US" sz="4500" b="1" dirty="0" smtClean="0">
                <a:ln w="1905">
                  <a:solidFill>
                    <a:srgbClr val="0099FF"/>
                  </a:solidFill>
                </a:ln>
                <a:solidFill>
                  <a:srgbClr val="3333FF"/>
                </a:solidFill>
                <a:effectLst>
                  <a:innerShdw blurRad="69850" dist="43180" dir="5400000">
                    <a:srgbClr val="000000">
                      <a:alpha val="65000"/>
                    </a:srgbClr>
                  </a:innerShdw>
                </a:effectLst>
                <a:latin typeface="Adobe Gothic Std B" panose="020B0800000000000000" pitchFamily="34" charset="-128"/>
                <a:ea typeface="Adobe Gothic Std B" panose="020B0800000000000000" pitchFamily="34" charset="-128"/>
                <a:cs typeface="MV Boli" panose="02000500030200090000" pitchFamily="2" charset="0"/>
              </a:rPr>
              <a:t> </a:t>
            </a:r>
            <a:r>
              <a:rPr lang="en-US" altLang="en-US" sz="6000" b="1" dirty="0">
                <a:ln w="1905">
                  <a:noFill/>
                </a:ln>
                <a:solidFill>
                  <a:srgbClr val="DD8B4D"/>
                </a:solidFill>
                <a:latin typeface="Adobe Gothic Std B" panose="020B0800000000000000" pitchFamily="34" charset="-128"/>
                <a:ea typeface="Adobe Gothic Std B" panose="020B0800000000000000" pitchFamily="34" charset="-128"/>
                <a:cs typeface="MV Boli" panose="02000500030200090000" pitchFamily="2" charset="0"/>
              </a:rPr>
              <a:t>Dictionary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04800"/>
            <a:ext cx="3886200" cy="2236107"/>
          </a:xfrm>
          <a:prstGeom prst="rect">
            <a:avLst/>
          </a:prstGeom>
        </p:spPr>
      </p:pic>
    </p:spTree>
    <p:extLst>
      <p:ext uri="{BB962C8B-B14F-4D97-AF65-F5344CB8AC3E}">
        <p14:creationId xmlns:p14="http://schemas.microsoft.com/office/powerpoint/2010/main" val="356047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1825</TotalTime>
  <Words>383</Words>
  <Application>Microsoft Office PowerPoint</Application>
  <PresentationFormat>Widescreen</PresentationFormat>
  <Paragraphs>26</Paragraphs>
  <Slides>14</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Adobe Gothic Std B</vt:lpstr>
      <vt:lpstr>MS PGothic</vt:lpstr>
      <vt:lpstr>Arial</vt:lpstr>
      <vt:lpstr>Calibri</vt:lpstr>
      <vt:lpstr>Gill Sans</vt:lpstr>
      <vt:lpstr>MV Boli</vt:lpstr>
      <vt:lpstr>Palatino</vt:lpstr>
      <vt:lpstr>Times</vt:lpstr>
      <vt:lpstr>Office Theme</vt:lpstr>
      <vt:lpstr>PowerPoint Presentation</vt:lpstr>
      <vt:lpstr>PowerPoint Presentation</vt:lpstr>
      <vt:lpstr>PowerPoint Presentation</vt:lpstr>
      <vt:lpstr>PowerPoint Presentation</vt:lpstr>
      <vt:lpstr>Insert “Dream Journeys”  video clip (1:18 – 2:25)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dc:creator>
  <cp:lastModifiedBy>Burgen Young</cp:lastModifiedBy>
  <cp:revision>196</cp:revision>
  <cp:lastPrinted>2024-07-11T19:20:46Z</cp:lastPrinted>
  <dcterms:created xsi:type="dcterms:W3CDTF">2016-01-26T18:57:47Z</dcterms:created>
  <dcterms:modified xsi:type="dcterms:W3CDTF">2025-02-11T14:18:22Z</dcterms:modified>
</cp:coreProperties>
</file>