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B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B8AA1B-2D3D-4D14-8003-53389F9DC32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8407C1-ED7E-441C-99C4-F127D16542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819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1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25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99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2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6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5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6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0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37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83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17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579F9-D4E6-42D8-B849-0F89166510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1B851-B397-415A-B9C3-D201D7C02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29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art 4"/>
          <p:cNvSpPr/>
          <p:nvPr/>
        </p:nvSpPr>
        <p:spPr>
          <a:xfrm>
            <a:off x="3251515" y="1416320"/>
            <a:ext cx="5293895" cy="4030579"/>
          </a:xfrm>
          <a:prstGeom prst="hear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579299"/>
            <a:ext cx="12192000" cy="1910550"/>
          </a:xfrm>
          <a:prstGeom prst="rect">
            <a:avLst/>
          </a:prstGeom>
          <a:solidFill>
            <a:srgbClr val="A7BDD3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17320"/>
            <a:ext cx="12111487" cy="1854678"/>
          </a:xfrm>
          <a:noFill/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7800" b="1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The Temple within </a:t>
            </a:r>
            <a:r>
              <a:rPr lang="en-US" sz="7800" b="1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sz="7800" b="1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7800" b="1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Your </a:t>
            </a:r>
            <a:r>
              <a:rPr lang="en-US" sz="7800" b="1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Heart</a:t>
            </a:r>
            <a:endParaRPr lang="en-US" sz="7800" b="1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4109" y="74713"/>
            <a:ext cx="10661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Click to enter event title and date 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00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927011"/>
          </a:xfrm>
          <a:prstGeom prst="rect">
            <a:avLst/>
          </a:prstGeom>
          <a:solidFill>
            <a:schemeClr val="bg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473321" y="5355861"/>
            <a:ext cx="41876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–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Sri Harold Klemp</a:t>
            </a:r>
            <a:endParaRPr lang="en-US" sz="3200" b="1" i="1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257" y="1633118"/>
            <a:ext cx="10732698" cy="3429001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chemeClr val="accent5">
                    <a:lumMod val="75000"/>
                  </a:schemeClr>
                </a:solidFill>
                <a:latin typeface="Arial Rounded MT Bold" panose="020F0704030504030204" pitchFamily="34" charset="0"/>
              </a:rPr>
              <a:t>“There are a lot of holy temples out here, but the most sacred of all is the temple inside you, because this is where you meet with…God.”</a:t>
            </a:r>
            <a:endParaRPr lang="en-US" sz="5400" dirty="0">
              <a:solidFill>
                <a:schemeClr val="accent5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0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49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                                                                                                                                                                                                                                             The Temple within  Your Heart</vt:lpstr>
      <vt:lpstr>“There are a lot of holy temples out here, but the most sacred of all is the temple inside you, because this is where you meet with…God.”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                                                                                                                                                                                             </dc:title>
  <dc:creator>Burgen Young</dc:creator>
  <cp:lastModifiedBy>Shelley Hyndman</cp:lastModifiedBy>
  <cp:revision>16</cp:revision>
  <cp:lastPrinted>2025-01-16T22:01:47Z</cp:lastPrinted>
  <dcterms:created xsi:type="dcterms:W3CDTF">2023-01-12T20:34:16Z</dcterms:created>
  <dcterms:modified xsi:type="dcterms:W3CDTF">2025-01-16T22:02:23Z</dcterms:modified>
</cp:coreProperties>
</file>